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87" r:id="rId5"/>
    <p:sldId id="288" r:id="rId6"/>
    <p:sldId id="289" r:id="rId7"/>
    <p:sldId id="297" r:id="rId8"/>
    <p:sldId id="298" r:id="rId9"/>
    <p:sldId id="292" r:id="rId10"/>
    <p:sldId id="296" r:id="rId11"/>
    <p:sldId id="299" r:id="rId12"/>
    <p:sldId id="301" r:id="rId13"/>
    <p:sldId id="293" r:id="rId14"/>
    <p:sldId id="300" r:id="rId15"/>
    <p:sldId id="302" r:id="rId16"/>
    <p:sldId id="291" r:id="rId17"/>
    <p:sldId id="260" r:id="rId18"/>
    <p:sldId id="294" r:id="rId19"/>
    <p:sldId id="286" r:id="rId20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B441BC-C1D6-4F67-8699-83F475DE9491}" v="15" dt="2021-11-25T22:36:38.7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29"/>
    <p:restoredTop sz="77682"/>
  </p:normalViewPr>
  <p:slideViewPr>
    <p:cSldViewPr snapToGrid="0" snapToObjects="1">
      <p:cViewPr varScale="1">
        <p:scale>
          <a:sx n="126" d="100"/>
          <a:sy n="126" d="100"/>
        </p:scale>
        <p:origin x="1032" y="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요셉" userId="f10394b2-8ab0-4baf-813b-854fc0e3731c" providerId="ADAL" clId="{9CE9D5CC-1592-4F6B-9A73-E289C06F9C01}"/>
    <pc:docChg chg="undo custSel addSld delSld modSld sldOrd">
      <pc:chgData name="김요셉" userId="f10394b2-8ab0-4baf-813b-854fc0e3731c" providerId="ADAL" clId="{9CE9D5CC-1592-4F6B-9A73-E289C06F9C01}" dt="2021-11-18T22:24:03.766" v="12838" actId="20577"/>
      <pc:docMkLst>
        <pc:docMk/>
      </pc:docMkLst>
      <pc:sldChg chg="delSp modSp mod modNotesTx">
        <pc:chgData name="김요셉" userId="f10394b2-8ab0-4baf-813b-854fc0e3731c" providerId="ADAL" clId="{9CE9D5CC-1592-4F6B-9A73-E289C06F9C01}" dt="2021-11-18T21:51:23.247" v="10585" actId="20577"/>
        <pc:sldMkLst>
          <pc:docMk/>
          <pc:sldMk cId="3700220988" sldId="256"/>
        </pc:sldMkLst>
        <pc:spChg chg="mod">
          <ac:chgData name="김요셉" userId="f10394b2-8ab0-4baf-813b-854fc0e3731c" providerId="ADAL" clId="{9CE9D5CC-1592-4F6B-9A73-E289C06F9C01}" dt="2021-11-18T16:42:01.725" v="57" actId="14100"/>
          <ac:spMkLst>
            <pc:docMk/>
            <pc:sldMk cId="3700220988" sldId="256"/>
            <ac:spMk id="2" creationId="{5CB891C9-8FE3-0049-B079-B747C02DDA49}"/>
          </ac:spMkLst>
        </pc:spChg>
        <pc:spChg chg="mod">
          <ac:chgData name="김요셉" userId="f10394b2-8ab0-4baf-813b-854fc0e3731c" providerId="ADAL" clId="{9CE9D5CC-1592-4F6B-9A73-E289C06F9C01}" dt="2021-11-18T17:57:04.898" v="708" actId="1076"/>
          <ac:spMkLst>
            <pc:docMk/>
            <pc:sldMk cId="3700220988" sldId="256"/>
            <ac:spMk id="3" creationId="{066B030E-FAC6-9A43-9CA7-E392B79E537F}"/>
          </ac:spMkLst>
        </pc:spChg>
        <pc:spChg chg="mod">
          <ac:chgData name="김요셉" userId="f10394b2-8ab0-4baf-813b-854fc0e3731c" providerId="ADAL" clId="{9CE9D5CC-1592-4F6B-9A73-E289C06F9C01}" dt="2021-11-18T21:51:19.339" v="10567" actId="14100"/>
          <ac:spMkLst>
            <pc:docMk/>
            <pc:sldMk cId="3700220988" sldId="256"/>
            <ac:spMk id="4" creationId="{ECEBBA44-23ED-CC4D-AAF6-2DB853FBE97F}"/>
          </ac:spMkLst>
        </pc:spChg>
        <pc:spChg chg="del mod">
          <ac:chgData name="김요셉" userId="f10394b2-8ab0-4baf-813b-854fc0e3731c" providerId="ADAL" clId="{9CE9D5CC-1592-4F6B-9A73-E289C06F9C01}" dt="2021-11-18T16:42:06.453" v="60"/>
          <ac:spMkLst>
            <pc:docMk/>
            <pc:sldMk cId="3700220988" sldId="256"/>
            <ac:spMk id="5" creationId="{C83F3D8A-4C75-B746-8A76-D8264ABBA3B6}"/>
          </ac:spMkLst>
        </pc:spChg>
      </pc:sldChg>
      <pc:sldChg chg="modSp mod modNotesTx">
        <pc:chgData name="김요셉" userId="f10394b2-8ab0-4baf-813b-854fc0e3731c" providerId="ADAL" clId="{9CE9D5CC-1592-4F6B-9A73-E289C06F9C01}" dt="2021-11-18T21:30:29.851" v="9800" actId="20577"/>
        <pc:sldMkLst>
          <pc:docMk/>
          <pc:sldMk cId="1587826889" sldId="257"/>
        </pc:sldMkLst>
        <pc:spChg chg="mod">
          <ac:chgData name="김요셉" userId="f10394b2-8ab0-4baf-813b-854fc0e3731c" providerId="ADAL" clId="{9CE9D5CC-1592-4F6B-9A73-E289C06F9C01}" dt="2021-11-18T20:42:40.262" v="5470"/>
          <ac:spMkLst>
            <pc:docMk/>
            <pc:sldMk cId="1587826889" sldId="257"/>
            <ac:spMk id="3" creationId="{B56C1462-F21A-B64F-B892-99CEE3B8F031}"/>
          </ac:spMkLst>
        </pc:spChg>
      </pc:sldChg>
      <pc:sldChg chg="modSp del mod">
        <pc:chgData name="김요셉" userId="f10394b2-8ab0-4baf-813b-854fc0e3731c" providerId="ADAL" clId="{9CE9D5CC-1592-4F6B-9A73-E289C06F9C01}" dt="2021-11-18T16:58:57.966" v="71" actId="47"/>
        <pc:sldMkLst>
          <pc:docMk/>
          <pc:sldMk cId="4262453271" sldId="258"/>
        </pc:sldMkLst>
        <pc:spChg chg="mod">
          <ac:chgData name="김요셉" userId="f10394b2-8ab0-4baf-813b-854fc0e3731c" providerId="ADAL" clId="{9CE9D5CC-1592-4F6B-9A73-E289C06F9C01}" dt="2021-11-18T16:42:17.241" v="68" actId="20577"/>
          <ac:spMkLst>
            <pc:docMk/>
            <pc:sldMk cId="4262453271" sldId="258"/>
            <ac:spMk id="2" creationId="{DA6DB84B-4EAC-4A72-9024-E5CC35F1318D}"/>
          </ac:spMkLst>
        </pc:spChg>
        <pc:spChg chg="mod">
          <ac:chgData name="김요셉" userId="f10394b2-8ab0-4baf-813b-854fc0e3731c" providerId="ADAL" clId="{9CE9D5CC-1592-4F6B-9A73-E289C06F9C01}" dt="2021-11-18T16:42:28.473" v="70" actId="20577"/>
          <ac:spMkLst>
            <pc:docMk/>
            <pc:sldMk cId="4262453271" sldId="258"/>
            <ac:spMk id="4" creationId="{BE505B1A-F234-CB4B-9979-3F4A0AB40881}"/>
          </ac:spMkLst>
        </pc:spChg>
      </pc:sldChg>
      <pc:sldChg chg="addSp delSp modSp mod modNotesTx">
        <pc:chgData name="김요셉" userId="f10394b2-8ab0-4baf-813b-854fc0e3731c" providerId="ADAL" clId="{9CE9D5CC-1592-4F6B-9A73-E289C06F9C01}" dt="2021-11-18T21:06:43.666" v="6399" actId="20577"/>
        <pc:sldMkLst>
          <pc:docMk/>
          <pc:sldMk cId="1276069140" sldId="259"/>
        </pc:sldMkLst>
        <pc:spChg chg="mod">
          <ac:chgData name="김요셉" userId="f10394b2-8ab0-4baf-813b-854fc0e3731c" providerId="ADAL" clId="{9CE9D5CC-1592-4F6B-9A73-E289C06F9C01}" dt="2021-11-18T17:56:25.895" v="693" actId="20577"/>
          <ac:spMkLst>
            <pc:docMk/>
            <pc:sldMk cId="1276069140" sldId="259"/>
            <ac:spMk id="2" creationId="{DA6DB84B-4EAC-4A72-9024-E5CC35F1318D}"/>
          </ac:spMkLst>
        </pc:spChg>
        <pc:spChg chg="mod">
          <ac:chgData name="김요셉" userId="f10394b2-8ab0-4baf-813b-854fc0e3731c" providerId="ADAL" clId="{9CE9D5CC-1592-4F6B-9A73-E289C06F9C01}" dt="2021-11-18T17:11:17.331" v="88" actId="1076"/>
          <ac:spMkLst>
            <pc:docMk/>
            <pc:sldMk cId="1276069140" sldId="259"/>
            <ac:spMk id="3" creationId="{A23F59C9-BD97-2148-85FC-EBD251F748B5}"/>
          </ac:spMkLst>
        </pc:spChg>
        <pc:spChg chg="mod">
          <ac:chgData name="김요셉" userId="f10394b2-8ab0-4baf-813b-854fc0e3731c" providerId="ADAL" clId="{9CE9D5CC-1592-4F6B-9A73-E289C06F9C01}" dt="2021-11-18T17:17:33.492" v="188"/>
          <ac:spMkLst>
            <pc:docMk/>
            <pc:sldMk cId="1276069140" sldId="259"/>
            <ac:spMk id="5" creationId="{801941F6-7498-6D4E-8055-5C59485DB237}"/>
          </ac:spMkLst>
        </pc:spChg>
        <pc:spChg chg="del">
          <ac:chgData name="김요셉" userId="f10394b2-8ab0-4baf-813b-854fc0e3731c" providerId="ADAL" clId="{9CE9D5CC-1592-4F6B-9A73-E289C06F9C01}" dt="2021-11-18T17:10:39.435" v="83" actId="478"/>
          <ac:spMkLst>
            <pc:docMk/>
            <pc:sldMk cId="1276069140" sldId="259"/>
            <ac:spMk id="6" creationId="{1B3A5659-77F0-CE46-A135-C5521D81ADBF}"/>
          </ac:spMkLst>
        </pc:spChg>
        <pc:spChg chg="del">
          <ac:chgData name="김요셉" userId="f10394b2-8ab0-4baf-813b-854fc0e3731c" providerId="ADAL" clId="{9CE9D5CC-1592-4F6B-9A73-E289C06F9C01}" dt="2021-11-18T16:59:01.245" v="73" actId="478"/>
          <ac:spMkLst>
            <pc:docMk/>
            <pc:sldMk cId="1276069140" sldId="259"/>
            <ac:spMk id="7" creationId="{74933884-31B3-954F-919B-F95CD18983AC}"/>
          </ac:spMkLst>
        </pc:spChg>
        <pc:spChg chg="del mod">
          <ac:chgData name="김요셉" userId="f10394b2-8ab0-4baf-813b-854fc0e3731c" providerId="ADAL" clId="{9CE9D5CC-1592-4F6B-9A73-E289C06F9C01}" dt="2021-11-18T16:59:03.372" v="75" actId="478"/>
          <ac:spMkLst>
            <pc:docMk/>
            <pc:sldMk cId="1276069140" sldId="259"/>
            <ac:spMk id="10" creationId="{30D1C812-63A8-6747-95AF-3BC154229A7C}"/>
          </ac:spMkLst>
        </pc:spChg>
        <pc:spChg chg="mod">
          <ac:chgData name="김요셉" userId="f10394b2-8ab0-4baf-813b-854fc0e3731c" providerId="ADAL" clId="{9CE9D5CC-1592-4F6B-9A73-E289C06F9C01}" dt="2021-11-18T21:06:26.292" v="6316"/>
          <ac:spMkLst>
            <pc:docMk/>
            <pc:sldMk cId="1276069140" sldId="259"/>
            <ac:spMk id="11" creationId="{47FB67AB-7AB0-3247-812D-9DC66CCED9D0}"/>
          </ac:spMkLst>
        </pc:spChg>
        <pc:spChg chg="add del mod">
          <ac:chgData name="김요셉" userId="f10394b2-8ab0-4baf-813b-854fc0e3731c" providerId="ADAL" clId="{9CE9D5CC-1592-4F6B-9A73-E289C06F9C01}" dt="2021-11-18T17:22:56.057" v="275"/>
          <ac:spMkLst>
            <pc:docMk/>
            <pc:sldMk cId="1276069140" sldId="259"/>
            <ac:spMk id="14" creationId="{C22D73F2-407B-4D9B-8DFA-FEC7EAA97FBD}"/>
          </ac:spMkLst>
        </pc:spChg>
        <pc:spChg chg="add mod">
          <ac:chgData name="김요셉" userId="f10394b2-8ab0-4baf-813b-854fc0e3731c" providerId="ADAL" clId="{9CE9D5CC-1592-4F6B-9A73-E289C06F9C01}" dt="2021-11-18T18:06:23.742" v="880" actId="20577"/>
          <ac:spMkLst>
            <pc:docMk/>
            <pc:sldMk cId="1276069140" sldId="259"/>
            <ac:spMk id="15" creationId="{A0539C12-C8ED-4CE4-A02E-55AF79FF2601}"/>
          </ac:spMkLst>
        </pc:spChg>
        <pc:picChg chg="add del mod modCrop">
          <ac:chgData name="김요셉" userId="f10394b2-8ab0-4baf-813b-854fc0e3731c" providerId="ADAL" clId="{9CE9D5CC-1592-4F6B-9A73-E289C06F9C01}" dt="2021-11-18T17:12:02.001" v="93" actId="478"/>
          <ac:picMkLst>
            <pc:docMk/>
            <pc:sldMk cId="1276069140" sldId="259"/>
            <ac:picMk id="8" creationId="{7D6BF30F-E591-4BDE-87C6-538669F83745}"/>
          </ac:picMkLst>
        </pc:picChg>
        <pc:picChg chg="add mod modCrop">
          <ac:chgData name="김요셉" userId="f10394b2-8ab0-4baf-813b-854fc0e3731c" providerId="ADAL" clId="{9CE9D5CC-1592-4F6B-9A73-E289C06F9C01}" dt="2021-11-18T17:12:19.051" v="99" actId="1076"/>
          <ac:picMkLst>
            <pc:docMk/>
            <pc:sldMk cId="1276069140" sldId="259"/>
            <ac:picMk id="13" creationId="{BECFBD2E-D559-4869-B1BB-16D81B351641}"/>
          </ac:picMkLst>
        </pc:picChg>
      </pc:sldChg>
      <pc:sldChg chg="addSp delSp modSp mod modNotesTx">
        <pc:chgData name="김요셉" userId="f10394b2-8ab0-4baf-813b-854fc0e3731c" providerId="ADAL" clId="{9CE9D5CC-1592-4F6B-9A73-E289C06F9C01}" dt="2021-11-18T22:17:56.142" v="12745" actId="20577"/>
        <pc:sldMkLst>
          <pc:docMk/>
          <pc:sldMk cId="391807245" sldId="260"/>
        </pc:sldMkLst>
        <pc:spChg chg="mod">
          <ac:chgData name="김요셉" userId="f10394b2-8ab0-4baf-813b-854fc0e3731c" providerId="ADAL" clId="{9CE9D5CC-1592-4F6B-9A73-E289C06F9C01}" dt="2021-11-18T17:18:08.977" v="230"/>
          <ac:spMkLst>
            <pc:docMk/>
            <pc:sldMk cId="391807245" sldId="260"/>
            <ac:spMk id="2" creationId="{DA6DB84B-4EAC-4A72-9024-E5CC35F1318D}"/>
          </ac:spMkLst>
        </pc:spChg>
        <pc:spChg chg="mod">
          <ac:chgData name="김요셉" userId="f10394b2-8ab0-4baf-813b-854fc0e3731c" providerId="ADAL" clId="{9CE9D5CC-1592-4F6B-9A73-E289C06F9C01}" dt="2021-11-18T17:58:07.980" v="764"/>
          <ac:spMkLst>
            <pc:docMk/>
            <pc:sldMk cId="391807245" sldId="260"/>
            <ac:spMk id="6" creationId="{B32D9CB9-46B9-F140-B295-A3FD89ACD7F0}"/>
          </ac:spMkLst>
        </pc:spChg>
        <pc:spChg chg="del mod">
          <ac:chgData name="김요셉" userId="f10394b2-8ab0-4baf-813b-854fc0e3731c" providerId="ADAL" clId="{9CE9D5CC-1592-4F6B-9A73-E289C06F9C01}" dt="2021-11-18T17:59:51.159" v="807"/>
          <ac:spMkLst>
            <pc:docMk/>
            <pc:sldMk cId="391807245" sldId="260"/>
            <ac:spMk id="7" creationId="{BC93B750-B5C3-8547-8B4E-DC51AB6A3058}"/>
          </ac:spMkLst>
        </pc:spChg>
        <pc:spChg chg="mod">
          <ac:chgData name="김요셉" userId="f10394b2-8ab0-4baf-813b-854fc0e3731c" providerId="ADAL" clId="{9CE9D5CC-1592-4F6B-9A73-E289C06F9C01}" dt="2021-11-18T20:34:23.868" v="4913" actId="20577"/>
          <ac:spMkLst>
            <pc:docMk/>
            <pc:sldMk cId="391807245" sldId="260"/>
            <ac:spMk id="8" creationId="{E637F33F-5BB0-AB46-80D2-890ADE72E370}"/>
          </ac:spMkLst>
        </pc:spChg>
        <pc:spChg chg="mod">
          <ac:chgData name="김요셉" userId="f10394b2-8ab0-4baf-813b-854fc0e3731c" providerId="ADAL" clId="{9CE9D5CC-1592-4F6B-9A73-E289C06F9C01}" dt="2021-11-18T18:01:59.199" v="855"/>
          <ac:spMkLst>
            <pc:docMk/>
            <pc:sldMk cId="391807245" sldId="260"/>
            <ac:spMk id="12" creationId="{59C8476B-3FA6-084B-B1E3-90AF3499FE2F}"/>
          </ac:spMkLst>
        </pc:spChg>
        <pc:spChg chg="del">
          <ac:chgData name="김요셉" userId="f10394b2-8ab0-4baf-813b-854fc0e3731c" providerId="ADAL" clId="{9CE9D5CC-1592-4F6B-9A73-E289C06F9C01}" dt="2021-11-18T18:01:01.976" v="808" actId="478"/>
          <ac:spMkLst>
            <pc:docMk/>
            <pc:sldMk cId="391807245" sldId="260"/>
            <ac:spMk id="13" creationId="{C4047607-9C64-9842-B6DF-F794355AAA47}"/>
          </ac:spMkLst>
        </pc:spChg>
        <pc:spChg chg="del mod">
          <ac:chgData name="김요셉" userId="f10394b2-8ab0-4baf-813b-854fc0e3731c" providerId="ADAL" clId="{9CE9D5CC-1592-4F6B-9A73-E289C06F9C01}" dt="2021-11-18T17:18:50.350" v="239"/>
          <ac:spMkLst>
            <pc:docMk/>
            <pc:sldMk cId="391807245" sldId="260"/>
            <ac:spMk id="14" creationId="{8A07A115-ED29-4748-BB1E-C50DED0D58C9}"/>
          </ac:spMkLst>
        </pc:spChg>
        <pc:spChg chg="add mod">
          <ac:chgData name="김요셉" userId="f10394b2-8ab0-4baf-813b-854fc0e3731c" providerId="ADAL" clId="{9CE9D5CC-1592-4F6B-9A73-E289C06F9C01}" dt="2021-11-18T20:37:40.180" v="4999" actId="20577"/>
          <ac:spMkLst>
            <pc:docMk/>
            <pc:sldMk cId="391807245" sldId="260"/>
            <ac:spMk id="19" creationId="{93FBBB83-6EF1-468C-A594-F4A5F71C02C8}"/>
          </ac:spMkLst>
        </pc:spChg>
        <pc:picChg chg="add del mod modCrop">
          <ac:chgData name="김요셉" userId="f10394b2-8ab0-4baf-813b-854fc0e3731c" providerId="ADAL" clId="{9CE9D5CC-1592-4F6B-9A73-E289C06F9C01}" dt="2021-11-18T18:14:00.493" v="1046" actId="478"/>
          <ac:picMkLst>
            <pc:docMk/>
            <pc:sldMk cId="391807245" sldId="260"/>
            <ac:picMk id="4" creationId="{DFB65FA8-58B2-487A-B1DA-8A624B3E73E9}"/>
          </ac:picMkLst>
        </pc:picChg>
        <pc:picChg chg="add del mod modCrop">
          <ac:chgData name="김요셉" userId="f10394b2-8ab0-4baf-813b-854fc0e3731c" providerId="ADAL" clId="{9CE9D5CC-1592-4F6B-9A73-E289C06F9C01}" dt="2021-11-18T20:34:17.724" v="4890" actId="478"/>
          <ac:picMkLst>
            <pc:docMk/>
            <pc:sldMk cId="391807245" sldId="260"/>
            <ac:picMk id="16" creationId="{A492E2A4-1026-40D8-9A65-449D6018A084}"/>
          </ac:picMkLst>
        </pc:picChg>
        <pc:picChg chg="add mod modCrop">
          <ac:chgData name="김요셉" userId="f10394b2-8ab0-4baf-813b-854fc0e3731c" providerId="ADAL" clId="{9CE9D5CC-1592-4F6B-9A73-E289C06F9C01}" dt="2021-11-18T18:01:41.064" v="819" actId="1076"/>
          <ac:picMkLst>
            <pc:docMk/>
            <pc:sldMk cId="391807245" sldId="260"/>
            <ac:picMk id="18" creationId="{CE603FDB-C294-4D88-BFF0-CB09522FAA7B}"/>
          </ac:picMkLst>
        </pc:picChg>
        <pc:picChg chg="add mod">
          <ac:chgData name="김요셉" userId="f10394b2-8ab0-4baf-813b-854fc0e3731c" providerId="ADAL" clId="{9CE9D5CC-1592-4F6B-9A73-E289C06F9C01}" dt="2021-11-18T18:14:27.814" v="1054" actId="1076"/>
          <ac:picMkLst>
            <pc:docMk/>
            <pc:sldMk cId="391807245" sldId="260"/>
            <ac:picMk id="1026" creationId="{8AD53DD7-303B-4D4D-90F6-1801A4594961}"/>
          </ac:picMkLst>
        </pc:picChg>
        <pc:picChg chg="add mod">
          <ac:chgData name="김요셉" userId="f10394b2-8ab0-4baf-813b-854fc0e3731c" providerId="ADAL" clId="{9CE9D5CC-1592-4F6B-9A73-E289C06F9C01}" dt="2021-11-18T20:34:41.670" v="4918" actId="14100"/>
          <ac:picMkLst>
            <pc:docMk/>
            <pc:sldMk cId="391807245" sldId="260"/>
            <ac:picMk id="1028" creationId="{4AFE7B48-4688-4145-9FC7-F0EA57E19020}"/>
          </ac:picMkLst>
        </pc:picChg>
      </pc:sldChg>
      <pc:sldChg chg="modNotesTx">
        <pc:chgData name="김요셉" userId="f10394b2-8ab0-4baf-813b-854fc0e3731c" providerId="ADAL" clId="{9CE9D5CC-1592-4F6B-9A73-E289C06F9C01}" dt="2021-11-18T22:18:14.438" v="12809" actId="20577"/>
        <pc:sldMkLst>
          <pc:docMk/>
          <pc:sldMk cId="4154680975" sldId="286"/>
        </pc:sldMkLst>
      </pc:sldChg>
      <pc:sldChg chg="modSp add mod modNotesTx">
        <pc:chgData name="김요셉" userId="f10394b2-8ab0-4baf-813b-854fc0e3731c" providerId="ADAL" clId="{9CE9D5CC-1592-4F6B-9A73-E289C06F9C01}" dt="2021-11-18T22:24:03.766" v="12838" actId="20577"/>
        <pc:sldMkLst>
          <pc:docMk/>
          <pc:sldMk cId="3464135095" sldId="287"/>
        </pc:sldMkLst>
        <pc:spChg chg="mod">
          <ac:chgData name="김요셉" userId="f10394b2-8ab0-4baf-813b-854fc0e3731c" providerId="ADAL" clId="{9CE9D5CC-1592-4F6B-9A73-E289C06F9C01}" dt="2021-11-18T17:57:20.201" v="721"/>
          <ac:spMkLst>
            <pc:docMk/>
            <pc:sldMk cId="3464135095" sldId="287"/>
            <ac:spMk id="2" creationId="{DA6DB84B-4EAC-4A72-9024-E5CC35F1318D}"/>
          </ac:spMkLst>
        </pc:spChg>
        <pc:spChg chg="mod">
          <ac:chgData name="김요셉" userId="f10394b2-8ab0-4baf-813b-854fc0e3731c" providerId="ADAL" clId="{9CE9D5CC-1592-4F6B-9A73-E289C06F9C01}" dt="2021-11-18T17:23:10.683" v="293"/>
          <ac:spMkLst>
            <pc:docMk/>
            <pc:sldMk cId="3464135095" sldId="287"/>
            <ac:spMk id="5" creationId="{801941F6-7498-6D4E-8055-5C59485DB237}"/>
          </ac:spMkLst>
        </pc:spChg>
        <pc:spChg chg="mod">
          <ac:chgData name="김요셉" userId="f10394b2-8ab0-4baf-813b-854fc0e3731c" providerId="ADAL" clId="{9CE9D5CC-1592-4F6B-9A73-E289C06F9C01}" dt="2021-11-18T21:38:59.854" v="10469"/>
          <ac:spMkLst>
            <pc:docMk/>
            <pc:sldMk cId="3464135095" sldId="287"/>
            <ac:spMk id="11" creationId="{47FB67AB-7AB0-3247-812D-9DC66CCED9D0}"/>
          </ac:spMkLst>
        </pc:spChg>
        <pc:spChg chg="mod">
          <ac:chgData name="김요셉" userId="f10394b2-8ab0-4baf-813b-854fc0e3731c" providerId="ADAL" clId="{9CE9D5CC-1592-4F6B-9A73-E289C06F9C01}" dt="2021-11-18T18:12:01.462" v="978" actId="20577"/>
          <ac:spMkLst>
            <pc:docMk/>
            <pc:sldMk cId="3464135095" sldId="287"/>
            <ac:spMk id="15" creationId="{A0539C12-C8ED-4CE4-A02E-55AF79FF2601}"/>
          </ac:spMkLst>
        </pc:spChg>
      </pc:sldChg>
      <pc:sldChg chg="modSp add mod ord modNotesTx">
        <pc:chgData name="김요셉" userId="f10394b2-8ab0-4baf-813b-854fc0e3731c" providerId="ADAL" clId="{9CE9D5CC-1592-4F6B-9A73-E289C06F9C01}" dt="2021-11-18T21:53:42.927" v="10593" actId="20577"/>
        <pc:sldMkLst>
          <pc:docMk/>
          <pc:sldMk cId="4135525478" sldId="288"/>
        </pc:sldMkLst>
        <pc:spChg chg="mod">
          <ac:chgData name="김요셉" userId="f10394b2-8ab0-4baf-813b-854fc0e3731c" providerId="ADAL" clId="{9CE9D5CC-1592-4F6B-9A73-E289C06F9C01}" dt="2021-11-18T17:57:27.054" v="725"/>
          <ac:spMkLst>
            <pc:docMk/>
            <pc:sldMk cId="4135525478" sldId="288"/>
            <ac:spMk id="2" creationId="{DA6DB84B-4EAC-4A72-9024-E5CC35F1318D}"/>
          </ac:spMkLst>
        </pc:spChg>
        <pc:spChg chg="mod">
          <ac:chgData name="김요셉" userId="f10394b2-8ab0-4baf-813b-854fc0e3731c" providerId="ADAL" clId="{9CE9D5CC-1592-4F6B-9A73-E289C06F9C01}" dt="2021-11-18T17:23:22.063" v="322"/>
          <ac:spMkLst>
            <pc:docMk/>
            <pc:sldMk cId="4135525478" sldId="288"/>
            <ac:spMk id="5" creationId="{801941F6-7498-6D4E-8055-5C59485DB237}"/>
          </ac:spMkLst>
        </pc:spChg>
        <pc:spChg chg="mod">
          <ac:chgData name="김요셉" userId="f10394b2-8ab0-4baf-813b-854fc0e3731c" providerId="ADAL" clId="{9CE9D5CC-1592-4F6B-9A73-E289C06F9C01}" dt="2021-11-18T21:07:01.196" v="6415"/>
          <ac:spMkLst>
            <pc:docMk/>
            <pc:sldMk cId="4135525478" sldId="288"/>
            <ac:spMk id="11" creationId="{47FB67AB-7AB0-3247-812D-9DC66CCED9D0}"/>
          </ac:spMkLst>
        </pc:spChg>
        <pc:spChg chg="mod">
          <ac:chgData name="김요셉" userId="f10394b2-8ab0-4baf-813b-854fc0e3731c" providerId="ADAL" clId="{9CE9D5CC-1592-4F6B-9A73-E289C06F9C01}" dt="2021-11-18T18:12:06.630" v="980" actId="20577"/>
          <ac:spMkLst>
            <pc:docMk/>
            <pc:sldMk cId="4135525478" sldId="288"/>
            <ac:spMk id="15" creationId="{A0539C12-C8ED-4CE4-A02E-55AF79FF2601}"/>
          </ac:spMkLst>
        </pc:spChg>
      </pc:sldChg>
      <pc:sldChg chg="addSp delSp modSp add mod ord delAnim modAnim modNotesTx">
        <pc:chgData name="김요셉" userId="f10394b2-8ab0-4baf-813b-854fc0e3731c" providerId="ADAL" clId="{9CE9D5CC-1592-4F6B-9A73-E289C06F9C01}" dt="2021-11-18T21:26:02.113" v="9142" actId="20577"/>
        <pc:sldMkLst>
          <pc:docMk/>
          <pc:sldMk cId="2767353101" sldId="289"/>
        </pc:sldMkLst>
        <pc:spChg chg="mod">
          <ac:chgData name="김요셉" userId="f10394b2-8ab0-4baf-813b-854fc0e3731c" providerId="ADAL" clId="{9CE9D5CC-1592-4F6B-9A73-E289C06F9C01}" dt="2021-11-18T17:57:22.180" v="722"/>
          <ac:spMkLst>
            <pc:docMk/>
            <pc:sldMk cId="2767353101" sldId="289"/>
            <ac:spMk id="2" creationId="{DA6DB84B-4EAC-4A72-9024-E5CC35F1318D}"/>
          </ac:spMkLst>
        </pc:spChg>
        <pc:spChg chg="mod">
          <ac:chgData name="김요셉" userId="f10394b2-8ab0-4baf-813b-854fc0e3731c" providerId="ADAL" clId="{9CE9D5CC-1592-4F6B-9A73-E289C06F9C01}" dt="2021-11-18T17:23:35.363" v="340"/>
          <ac:spMkLst>
            <pc:docMk/>
            <pc:sldMk cId="2767353101" sldId="289"/>
            <ac:spMk id="5" creationId="{801941F6-7498-6D4E-8055-5C59485DB237}"/>
          </ac:spMkLst>
        </pc:spChg>
        <pc:spChg chg="mod">
          <ac:chgData name="김요셉" userId="f10394b2-8ab0-4baf-813b-854fc0e3731c" providerId="ADAL" clId="{9CE9D5CC-1592-4F6B-9A73-E289C06F9C01}" dt="2021-11-18T20:14:09.024" v="2446"/>
          <ac:spMkLst>
            <pc:docMk/>
            <pc:sldMk cId="2767353101" sldId="289"/>
            <ac:spMk id="11" creationId="{47FB67AB-7AB0-3247-812D-9DC66CCED9D0}"/>
          </ac:spMkLst>
        </pc:spChg>
        <pc:spChg chg="mod">
          <ac:chgData name="김요셉" userId="f10394b2-8ab0-4baf-813b-854fc0e3731c" providerId="ADAL" clId="{9CE9D5CC-1592-4F6B-9A73-E289C06F9C01}" dt="2021-11-18T17:53:16.815" v="603" actId="20577"/>
          <ac:spMkLst>
            <pc:docMk/>
            <pc:sldMk cId="2767353101" sldId="289"/>
            <ac:spMk id="15" creationId="{A0539C12-C8ED-4CE4-A02E-55AF79FF2601}"/>
          </ac:spMkLst>
        </pc:spChg>
        <pc:picChg chg="add del mod">
          <ac:chgData name="김요셉" userId="f10394b2-8ab0-4baf-813b-854fc0e3731c" providerId="ADAL" clId="{9CE9D5CC-1592-4F6B-9A73-E289C06F9C01}" dt="2021-11-18T17:42:06.105" v="556" actId="478"/>
          <ac:picMkLst>
            <pc:docMk/>
            <pc:sldMk cId="2767353101" sldId="289"/>
            <ac:picMk id="4" creationId="{AD70ED54-7512-4102-8794-64C54F1C18DA}"/>
          </ac:picMkLst>
        </pc:picChg>
        <pc:picChg chg="add del mod">
          <ac:chgData name="김요셉" userId="f10394b2-8ab0-4baf-813b-854fc0e3731c" providerId="ADAL" clId="{9CE9D5CC-1592-4F6B-9A73-E289C06F9C01}" dt="2021-11-18T17:49:49.544" v="561" actId="478"/>
          <ac:picMkLst>
            <pc:docMk/>
            <pc:sldMk cId="2767353101" sldId="289"/>
            <ac:picMk id="6" creationId="{A96AE284-3847-4104-A0E6-1B8329E26B91}"/>
          </ac:picMkLst>
        </pc:picChg>
        <pc:picChg chg="add mod">
          <ac:chgData name="김요셉" userId="f10394b2-8ab0-4baf-813b-854fc0e3731c" providerId="ADAL" clId="{9CE9D5CC-1592-4F6B-9A73-E289C06F9C01}" dt="2021-11-18T17:52:32.236" v="570" actId="1076"/>
          <ac:picMkLst>
            <pc:docMk/>
            <pc:sldMk cId="2767353101" sldId="289"/>
            <ac:picMk id="7" creationId="{3D175440-6C38-414C-8BA8-F6C22D1E462B}"/>
          </ac:picMkLst>
        </pc:picChg>
        <pc:picChg chg="del">
          <ac:chgData name="김요셉" userId="f10394b2-8ab0-4baf-813b-854fc0e3731c" providerId="ADAL" clId="{9CE9D5CC-1592-4F6B-9A73-E289C06F9C01}" dt="2021-11-18T17:23:36.504" v="341" actId="478"/>
          <ac:picMkLst>
            <pc:docMk/>
            <pc:sldMk cId="2767353101" sldId="289"/>
            <ac:picMk id="13" creationId="{BECFBD2E-D559-4869-B1BB-16D81B351641}"/>
          </ac:picMkLst>
        </pc:picChg>
      </pc:sldChg>
      <pc:sldChg chg="modSp add del mod">
        <pc:chgData name="김요셉" userId="f10394b2-8ab0-4baf-813b-854fc0e3731c" providerId="ADAL" clId="{9CE9D5CC-1592-4F6B-9A73-E289C06F9C01}" dt="2021-11-18T20:30:09.977" v="4569" actId="47"/>
        <pc:sldMkLst>
          <pc:docMk/>
          <pc:sldMk cId="2871682148" sldId="290"/>
        </pc:sldMkLst>
        <pc:spChg chg="mod">
          <ac:chgData name="김요셉" userId="f10394b2-8ab0-4baf-813b-854fc0e3731c" providerId="ADAL" clId="{9CE9D5CC-1592-4F6B-9A73-E289C06F9C01}" dt="2021-11-18T17:23:47.865" v="363" actId="20577"/>
          <ac:spMkLst>
            <pc:docMk/>
            <pc:sldMk cId="2871682148" sldId="290"/>
            <ac:spMk id="15" creationId="{A0539C12-C8ED-4CE4-A02E-55AF79FF2601}"/>
          </ac:spMkLst>
        </pc:spChg>
      </pc:sldChg>
      <pc:sldChg chg="delSp modSp add mod modNotesTx">
        <pc:chgData name="김요셉" userId="f10394b2-8ab0-4baf-813b-854fc0e3731c" providerId="ADAL" clId="{9CE9D5CC-1592-4F6B-9A73-E289C06F9C01}" dt="2021-11-18T20:33:15.454" v="4889" actId="1076"/>
        <pc:sldMkLst>
          <pc:docMk/>
          <pc:sldMk cId="623866860" sldId="291"/>
        </pc:sldMkLst>
        <pc:spChg chg="mod">
          <ac:chgData name="김요셉" userId="f10394b2-8ab0-4baf-813b-854fc0e3731c" providerId="ADAL" clId="{9CE9D5CC-1592-4F6B-9A73-E289C06F9C01}" dt="2021-11-18T17:57:25.092" v="724"/>
          <ac:spMkLst>
            <pc:docMk/>
            <pc:sldMk cId="623866860" sldId="291"/>
            <ac:spMk id="2" creationId="{DA6DB84B-4EAC-4A72-9024-E5CC35F1318D}"/>
          </ac:spMkLst>
        </pc:spChg>
        <pc:spChg chg="del">
          <ac:chgData name="김요셉" userId="f10394b2-8ab0-4baf-813b-854fc0e3731c" providerId="ADAL" clId="{9CE9D5CC-1592-4F6B-9A73-E289C06F9C01}" dt="2021-11-18T20:32:53.069" v="4883" actId="478"/>
          <ac:spMkLst>
            <pc:docMk/>
            <pc:sldMk cId="623866860" sldId="291"/>
            <ac:spMk id="3" creationId="{A23F59C9-BD97-2148-85FC-EBD251F748B5}"/>
          </ac:spMkLst>
        </pc:spChg>
        <pc:spChg chg="del">
          <ac:chgData name="김요셉" userId="f10394b2-8ab0-4baf-813b-854fc0e3731c" providerId="ADAL" clId="{9CE9D5CC-1592-4F6B-9A73-E289C06F9C01}" dt="2021-11-18T20:32:54.316" v="4884" actId="478"/>
          <ac:spMkLst>
            <pc:docMk/>
            <pc:sldMk cId="623866860" sldId="291"/>
            <ac:spMk id="5" creationId="{801941F6-7498-6D4E-8055-5C59485DB237}"/>
          </ac:spMkLst>
        </pc:spChg>
        <pc:spChg chg="del mod">
          <ac:chgData name="김요셉" userId="f10394b2-8ab0-4baf-813b-854fc0e3731c" providerId="ADAL" clId="{9CE9D5CC-1592-4F6B-9A73-E289C06F9C01}" dt="2021-11-18T20:33:02.660" v="4886" actId="478"/>
          <ac:spMkLst>
            <pc:docMk/>
            <pc:sldMk cId="623866860" sldId="291"/>
            <ac:spMk id="11" creationId="{47FB67AB-7AB0-3247-812D-9DC66CCED9D0}"/>
          </ac:spMkLst>
        </pc:spChg>
        <pc:spChg chg="mod">
          <ac:chgData name="김요셉" userId="f10394b2-8ab0-4baf-813b-854fc0e3731c" providerId="ADAL" clId="{9CE9D5CC-1592-4F6B-9A73-E289C06F9C01}" dt="2021-11-18T20:33:15.454" v="4889" actId="1076"/>
          <ac:spMkLst>
            <pc:docMk/>
            <pc:sldMk cId="623866860" sldId="291"/>
            <ac:spMk id="15" creationId="{A0539C12-C8ED-4CE4-A02E-55AF79FF2601}"/>
          </ac:spMkLst>
        </pc:spChg>
        <pc:picChg chg="mod modCrop">
          <ac:chgData name="김요셉" userId="f10394b2-8ab0-4baf-813b-854fc0e3731c" providerId="ADAL" clId="{9CE9D5CC-1592-4F6B-9A73-E289C06F9C01}" dt="2021-11-18T20:33:09.200" v="4888" actId="1076"/>
          <ac:picMkLst>
            <pc:docMk/>
            <pc:sldMk cId="623866860" sldId="291"/>
            <ac:picMk id="13" creationId="{BECFBD2E-D559-4869-B1BB-16D81B351641}"/>
          </ac:picMkLst>
        </pc:picChg>
      </pc:sldChg>
      <pc:sldChg chg="addSp delSp modSp add mod ord delAnim modAnim modNotesTx">
        <pc:chgData name="김요셉" userId="f10394b2-8ab0-4baf-813b-854fc0e3731c" providerId="ADAL" clId="{9CE9D5CC-1592-4F6B-9A73-E289C06F9C01}" dt="2021-11-18T20:26:03.070" v="3862" actId="6549"/>
        <pc:sldMkLst>
          <pc:docMk/>
          <pc:sldMk cId="4132028000" sldId="292"/>
        </pc:sldMkLst>
        <pc:spChg chg="mod">
          <ac:chgData name="김요셉" userId="f10394b2-8ab0-4baf-813b-854fc0e3731c" providerId="ADAL" clId="{9CE9D5CC-1592-4F6B-9A73-E289C06F9C01}" dt="2021-11-18T17:57:23.604" v="723"/>
          <ac:spMkLst>
            <pc:docMk/>
            <pc:sldMk cId="4132028000" sldId="292"/>
            <ac:spMk id="2" creationId="{DA6DB84B-4EAC-4A72-9024-E5CC35F1318D}"/>
          </ac:spMkLst>
        </pc:spChg>
        <pc:spChg chg="mod">
          <ac:chgData name="김요셉" userId="f10394b2-8ab0-4baf-813b-854fc0e3731c" providerId="ADAL" clId="{9CE9D5CC-1592-4F6B-9A73-E289C06F9C01}" dt="2021-11-18T20:13:59.055" v="2433" actId="20577"/>
          <ac:spMkLst>
            <pc:docMk/>
            <pc:sldMk cId="4132028000" sldId="292"/>
            <ac:spMk id="11" creationId="{47FB67AB-7AB0-3247-812D-9DC66CCED9D0}"/>
          </ac:spMkLst>
        </pc:spChg>
        <pc:spChg chg="mod">
          <ac:chgData name="김요셉" userId="f10394b2-8ab0-4baf-813b-854fc0e3731c" providerId="ADAL" clId="{9CE9D5CC-1592-4F6B-9A73-E289C06F9C01}" dt="2021-11-18T17:54:07.001" v="660" actId="14100"/>
          <ac:spMkLst>
            <pc:docMk/>
            <pc:sldMk cId="4132028000" sldId="292"/>
            <ac:spMk id="15" creationId="{A0539C12-C8ED-4CE4-A02E-55AF79FF2601}"/>
          </ac:spMkLst>
        </pc:spChg>
        <pc:picChg chg="del">
          <ac:chgData name="김요셉" userId="f10394b2-8ab0-4baf-813b-854fc0e3731c" providerId="ADAL" clId="{9CE9D5CC-1592-4F6B-9A73-E289C06F9C01}" dt="2021-11-18T17:36:38.021" v="545" actId="478"/>
          <ac:picMkLst>
            <pc:docMk/>
            <pc:sldMk cId="4132028000" sldId="292"/>
            <ac:picMk id="4" creationId="{AD70ED54-7512-4102-8794-64C54F1C18DA}"/>
          </ac:picMkLst>
        </pc:picChg>
        <pc:picChg chg="add del mod">
          <ac:chgData name="김요셉" userId="f10394b2-8ab0-4baf-813b-854fc0e3731c" providerId="ADAL" clId="{9CE9D5CC-1592-4F6B-9A73-E289C06F9C01}" dt="2021-11-18T17:36:58.769" v="549" actId="478"/>
          <ac:picMkLst>
            <pc:docMk/>
            <pc:sldMk cId="4132028000" sldId="292"/>
            <ac:picMk id="6" creationId="{FDF899EF-0DAA-4AA3-B21F-D32170860DEF}"/>
          </ac:picMkLst>
        </pc:picChg>
        <pc:picChg chg="add del mod">
          <ac:chgData name="김요셉" userId="f10394b2-8ab0-4baf-813b-854fc0e3731c" providerId="ADAL" clId="{9CE9D5CC-1592-4F6B-9A73-E289C06F9C01}" dt="2021-11-18T17:51:29.825" v="562" actId="478"/>
          <ac:picMkLst>
            <pc:docMk/>
            <pc:sldMk cId="4132028000" sldId="292"/>
            <ac:picMk id="7" creationId="{E573E0B0-EB43-457B-9AA2-F28FE7A7969D}"/>
          </ac:picMkLst>
        </pc:picChg>
        <pc:picChg chg="add mod">
          <ac:chgData name="김요셉" userId="f10394b2-8ab0-4baf-813b-854fc0e3731c" providerId="ADAL" clId="{9CE9D5CC-1592-4F6B-9A73-E289C06F9C01}" dt="2021-11-18T17:51:50.752" v="566" actId="1076"/>
          <ac:picMkLst>
            <pc:docMk/>
            <pc:sldMk cId="4132028000" sldId="292"/>
            <ac:picMk id="8" creationId="{1053E98D-0AE3-40B5-BA96-15B74F307EDE}"/>
          </ac:picMkLst>
        </pc:picChg>
      </pc:sldChg>
      <pc:sldChg chg="addSp delSp modSp add mod delAnim modAnim modNotesTx">
        <pc:chgData name="김요셉" userId="f10394b2-8ab0-4baf-813b-854fc0e3731c" providerId="ADAL" clId="{9CE9D5CC-1592-4F6B-9A73-E289C06F9C01}" dt="2021-11-18T21:40:00.568" v="10506"/>
        <pc:sldMkLst>
          <pc:docMk/>
          <pc:sldMk cId="1551976368" sldId="293"/>
        </pc:sldMkLst>
        <pc:spChg chg="mod">
          <ac:chgData name="김요셉" userId="f10394b2-8ab0-4baf-813b-854fc0e3731c" providerId="ADAL" clId="{9CE9D5CC-1592-4F6B-9A73-E289C06F9C01}" dt="2021-11-18T21:40:00.568" v="10506"/>
          <ac:spMkLst>
            <pc:docMk/>
            <pc:sldMk cId="1551976368" sldId="293"/>
            <ac:spMk id="11" creationId="{47FB67AB-7AB0-3247-812D-9DC66CCED9D0}"/>
          </ac:spMkLst>
        </pc:spChg>
        <pc:spChg chg="mod">
          <ac:chgData name="김요셉" userId="f10394b2-8ab0-4baf-813b-854fc0e3731c" providerId="ADAL" clId="{9CE9D5CC-1592-4F6B-9A73-E289C06F9C01}" dt="2021-11-18T20:08:26.693" v="1983" actId="20577"/>
          <ac:spMkLst>
            <pc:docMk/>
            <pc:sldMk cId="1551976368" sldId="293"/>
            <ac:spMk id="15" creationId="{A0539C12-C8ED-4CE4-A02E-55AF79FF2601}"/>
          </ac:spMkLst>
        </pc:spChg>
        <pc:picChg chg="add mod">
          <ac:chgData name="김요셉" userId="f10394b2-8ab0-4baf-813b-854fc0e3731c" providerId="ADAL" clId="{9CE9D5CC-1592-4F6B-9A73-E289C06F9C01}" dt="2021-11-18T19:45:24.555" v="1775" actId="14100"/>
          <ac:picMkLst>
            <pc:docMk/>
            <pc:sldMk cId="1551976368" sldId="293"/>
            <ac:picMk id="4" creationId="{F516D0D1-7DB0-481B-AA1C-4EAEE04B91AD}"/>
          </ac:picMkLst>
        </pc:picChg>
        <pc:picChg chg="del">
          <ac:chgData name="김요셉" userId="f10394b2-8ab0-4baf-813b-854fc0e3731c" providerId="ADAL" clId="{9CE9D5CC-1592-4F6B-9A73-E289C06F9C01}" dt="2021-11-18T18:55:40.410" v="1346" actId="478"/>
          <ac:picMkLst>
            <pc:docMk/>
            <pc:sldMk cId="1551976368" sldId="293"/>
            <ac:picMk id="8" creationId="{1053E98D-0AE3-40B5-BA96-15B74F307EDE}"/>
          </ac:picMkLst>
        </pc:picChg>
      </pc:sldChg>
      <pc:sldChg chg="addSp modSp add mod ord modNotesTx">
        <pc:chgData name="김요셉" userId="f10394b2-8ab0-4baf-813b-854fc0e3731c" providerId="ADAL" clId="{9CE9D5CC-1592-4F6B-9A73-E289C06F9C01}" dt="2021-11-18T22:18:11.221" v="12795" actId="20577"/>
        <pc:sldMkLst>
          <pc:docMk/>
          <pc:sldMk cId="3920246871" sldId="294"/>
        </pc:sldMkLst>
        <pc:spChg chg="mod">
          <ac:chgData name="김요셉" userId="f10394b2-8ab0-4baf-813b-854fc0e3731c" providerId="ADAL" clId="{9CE9D5CC-1592-4F6B-9A73-E289C06F9C01}" dt="2021-11-18T18:06:14.228" v="876"/>
          <ac:spMkLst>
            <pc:docMk/>
            <pc:sldMk cId="3920246871" sldId="294"/>
            <ac:spMk id="2" creationId="{DA6DB84B-4EAC-4A72-9024-E5CC35F1318D}"/>
          </ac:spMkLst>
        </pc:spChg>
        <pc:spChg chg="add mod">
          <ac:chgData name="김요셉" userId="f10394b2-8ab0-4baf-813b-854fc0e3731c" providerId="ADAL" clId="{9CE9D5CC-1592-4F6B-9A73-E289C06F9C01}" dt="2021-11-18T20:49:37.779" v="5814" actId="20577"/>
          <ac:spMkLst>
            <pc:docMk/>
            <pc:sldMk cId="3920246871" sldId="294"/>
            <ac:spMk id="3" creationId="{21419EBA-CE15-4C67-9D2C-0E01C297B42D}"/>
          </ac:spMkLst>
        </pc:spChg>
        <pc:spChg chg="mod">
          <ac:chgData name="김요셉" userId="f10394b2-8ab0-4baf-813b-854fc0e3731c" providerId="ADAL" clId="{9CE9D5CC-1592-4F6B-9A73-E289C06F9C01}" dt="2021-11-18T18:06:15.309" v="877" actId="20577"/>
          <ac:spMkLst>
            <pc:docMk/>
            <pc:sldMk cId="3920246871" sldId="294"/>
            <ac:spMk id="4" creationId="{BE505B1A-F234-CB4B-9979-3F4A0AB40881}"/>
          </ac:spMkLst>
        </pc:spChg>
      </pc:sldChg>
      <pc:sldChg chg="addSp modSp add del mod">
        <pc:chgData name="김요셉" userId="f10394b2-8ab0-4baf-813b-854fc0e3731c" providerId="ADAL" clId="{9CE9D5CC-1592-4F6B-9A73-E289C06F9C01}" dt="2021-11-18T21:07:07.718" v="6416" actId="47"/>
        <pc:sldMkLst>
          <pc:docMk/>
          <pc:sldMk cId="1055262676" sldId="295"/>
        </pc:sldMkLst>
        <pc:spChg chg="mod">
          <ac:chgData name="김요셉" userId="f10394b2-8ab0-4baf-813b-854fc0e3731c" providerId="ADAL" clId="{9CE9D5CC-1592-4F6B-9A73-E289C06F9C01}" dt="2021-11-18T18:16:34.961" v="1102"/>
          <ac:spMkLst>
            <pc:docMk/>
            <pc:sldMk cId="1055262676" sldId="295"/>
            <ac:spMk id="5" creationId="{801941F6-7498-6D4E-8055-5C59485DB237}"/>
          </ac:spMkLst>
        </pc:spChg>
        <pc:spChg chg="add mod">
          <ac:chgData name="김요셉" userId="f10394b2-8ab0-4baf-813b-854fc0e3731c" providerId="ADAL" clId="{9CE9D5CC-1592-4F6B-9A73-E289C06F9C01}" dt="2021-11-18T18:16:42.510" v="1105" actId="20577"/>
          <ac:spMkLst>
            <pc:docMk/>
            <pc:sldMk cId="1055262676" sldId="295"/>
            <ac:spMk id="10" creationId="{CAB8B3A4-CAB5-40B7-9FC6-52000DA2C70C}"/>
          </ac:spMkLst>
        </pc:spChg>
      </pc:sldChg>
      <pc:sldChg chg="addSp delSp modSp add mod ord delAnim modAnim modNotesTx">
        <pc:chgData name="김요셉" userId="f10394b2-8ab0-4baf-813b-854fc0e3731c" providerId="ADAL" clId="{9CE9D5CC-1592-4F6B-9A73-E289C06F9C01}" dt="2021-11-18T20:26:14.774" v="3909" actId="20577"/>
        <pc:sldMkLst>
          <pc:docMk/>
          <pc:sldMk cId="2861364755" sldId="296"/>
        </pc:sldMkLst>
        <pc:spChg chg="mod">
          <ac:chgData name="김요셉" userId="f10394b2-8ab0-4baf-813b-854fc0e3731c" providerId="ADAL" clId="{9CE9D5CC-1592-4F6B-9A73-E289C06F9C01}" dt="2021-11-18T20:13:45.084" v="2417"/>
          <ac:spMkLst>
            <pc:docMk/>
            <pc:sldMk cId="2861364755" sldId="296"/>
            <ac:spMk id="11" creationId="{47FB67AB-7AB0-3247-812D-9DC66CCED9D0}"/>
          </ac:spMkLst>
        </pc:spChg>
        <pc:spChg chg="mod">
          <ac:chgData name="김요셉" userId="f10394b2-8ab0-4baf-813b-854fc0e3731c" providerId="ADAL" clId="{9CE9D5CC-1592-4F6B-9A73-E289C06F9C01}" dt="2021-11-18T18:21:45.190" v="1193" actId="20577"/>
          <ac:spMkLst>
            <pc:docMk/>
            <pc:sldMk cId="2861364755" sldId="296"/>
            <ac:spMk id="15" creationId="{A0539C12-C8ED-4CE4-A02E-55AF79FF2601}"/>
          </ac:spMkLst>
        </pc:spChg>
        <pc:picChg chg="add mod">
          <ac:chgData name="김요셉" userId="f10394b2-8ab0-4baf-813b-854fc0e3731c" providerId="ADAL" clId="{9CE9D5CC-1592-4F6B-9A73-E289C06F9C01}" dt="2021-11-18T18:25:56.984" v="1199" actId="14100"/>
          <ac:picMkLst>
            <pc:docMk/>
            <pc:sldMk cId="2861364755" sldId="296"/>
            <ac:picMk id="4" creationId="{5919C08C-B213-41D5-9738-4D4C18E36C65}"/>
          </ac:picMkLst>
        </pc:picChg>
        <pc:picChg chg="del">
          <ac:chgData name="김요셉" userId="f10394b2-8ab0-4baf-813b-854fc0e3731c" providerId="ADAL" clId="{9CE9D5CC-1592-4F6B-9A73-E289C06F9C01}" dt="2021-11-18T18:25:25.167" v="1194" actId="478"/>
          <ac:picMkLst>
            <pc:docMk/>
            <pc:sldMk cId="2861364755" sldId="296"/>
            <ac:picMk id="8" creationId="{1053E98D-0AE3-40B5-BA96-15B74F307EDE}"/>
          </ac:picMkLst>
        </pc:picChg>
      </pc:sldChg>
      <pc:sldChg chg="addSp delSp modSp add mod delAnim modAnim modNotesTx">
        <pc:chgData name="김요셉" userId="f10394b2-8ab0-4baf-813b-854fc0e3731c" providerId="ADAL" clId="{9CE9D5CC-1592-4F6B-9A73-E289C06F9C01}" dt="2021-11-18T21:55:30.814" v="10594" actId="20577"/>
        <pc:sldMkLst>
          <pc:docMk/>
          <pc:sldMk cId="1418923741" sldId="297"/>
        </pc:sldMkLst>
        <pc:spChg chg="mod">
          <ac:chgData name="김요셉" userId="f10394b2-8ab0-4baf-813b-854fc0e3731c" providerId="ADAL" clId="{9CE9D5CC-1592-4F6B-9A73-E289C06F9C01}" dt="2021-11-18T21:39:22.276" v="10476"/>
          <ac:spMkLst>
            <pc:docMk/>
            <pc:sldMk cId="1418923741" sldId="297"/>
            <ac:spMk id="11" creationId="{47FB67AB-7AB0-3247-812D-9DC66CCED9D0}"/>
          </ac:spMkLst>
        </pc:spChg>
        <pc:spChg chg="del mod">
          <ac:chgData name="김요셉" userId="f10394b2-8ab0-4baf-813b-854fc0e3731c" providerId="ADAL" clId="{9CE9D5CC-1592-4F6B-9A73-E289C06F9C01}" dt="2021-11-18T18:27:41.614" v="1237"/>
          <ac:spMkLst>
            <pc:docMk/>
            <pc:sldMk cId="1418923741" sldId="297"/>
            <ac:spMk id="15" creationId="{A0539C12-C8ED-4CE4-A02E-55AF79FF2601}"/>
          </ac:spMkLst>
        </pc:spChg>
        <pc:picChg chg="del">
          <ac:chgData name="김요셉" userId="f10394b2-8ab0-4baf-813b-854fc0e3731c" providerId="ADAL" clId="{9CE9D5CC-1592-4F6B-9A73-E289C06F9C01}" dt="2021-11-18T18:27:41.614" v="1235" actId="478"/>
          <ac:picMkLst>
            <pc:docMk/>
            <pc:sldMk cId="1418923741" sldId="297"/>
            <ac:picMk id="4" creationId="{5919C08C-B213-41D5-9738-4D4C18E36C65}"/>
          </ac:picMkLst>
        </pc:picChg>
        <pc:picChg chg="add mod">
          <ac:chgData name="김요셉" userId="f10394b2-8ab0-4baf-813b-854fc0e3731c" providerId="ADAL" clId="{9CE9D5CC-1592-4F6B-9A73-E289C06F9C01}" dt="2021-11-18T18:39:32.097" v="1254" actId="1076"/>
          <ac:picMkLst>
            <pc:docMk/>
            <pc:sldMk cId="1418923741" sldId="297"/>
            <ac:picMk id="7" creationId="{85B482C5-9C1D-4841-B761-C65999225551}"/>
          </ac:picMkLst>
        </pc:picChg>
        <pc:picChg chg="add mod">
          <ac:chgData name="김요셉" userId="f10394b2-8ab0-4baf-813b-854fc0e3731c" providerId="ADAL" clId="{9CE9D5CC-1592-4F6B-9A73-E289C06F9C01}" dt="2021-11-18T18:44:04.855" v="1281" actId="1076"/>
          <ac:picMkLst>
            <pc:docMk/>
            <pc:sldMk cId="1418923741" sldId="297"/>
            <ac:picMk id="10" creationId="{3048FF1A-2A13-4867-AF70-1A7446B40240}"/>
          </ac:picMkLst>
        </pc:picChg>
        <pc:picChg chg="add mod">
          <ac:chgData name="김요셉" userId="f10394b2-8ab0-4baf-813b-854fc0e3731c" providerId="ADAL" clId="{9CE9D5CC-1592-4F6B-9A73-E289C06F9C01}" dt="2021-11-18T18:45:43.577" v="1293" actId="1076"/>
          <ac:picMkLst>
            <pc:docMk/>
            <pc:sldMk cId="1418923741" sldId="297"/>
            <ac:picMk id="13" creationId="{A2C9DB0B-28AE-4C22-87BE-FF60EE60CC34}"/>
          </ac:picMkLst>
        </pc:picChg>
        <pc:picChg chg="add mod">
          <ac:chgData name="김요셉" userId="f10394b2-8ab0-4baf-813b-854fc0e3731c" providerId="ADAL" clId="{9CE9D5CC-1592-4F6B-9A73-E289C06F9C01}" dt="2021-11-18T18:42:35.013" v="1273" actId="1076"/>
          <ac:picMkLst>
            <pc:docMk/>
            <pc:sldMk cId="1418923741" sldId="297"/>
            <ac:picMk id="16" creationId="{8AADD3E6-FD5E-4807-BA90-B5CBCCBBC88C}"/>
          </ac:picMkLst>
        </pc:picChg>
      </pc:sldChg>
      <pc:sldChg chg="delSp modSp add mod delAnim modAnim modNotesTx">
        <pc:chgData name="김요셉" userId="f10394b2-8ab0-4baf-813b-854fc0e3731c" providerId="ADAL" clId="{9CE9D5CC-1592-4F6B-9A73-E289C06F9C01}" dt="2021-11-18T21:56:35.623" v="10638" actId="20577"/>
        <pc:sldMkLst>
          <pc:docMk/>
          <pc:sldMk cId="423504091" sldId="298"/>
        </pc:sldMkLst>
        <pc:spChg chg="mod">
          <ac:chgData name="김요셉" userId="f10394b2-8ab0-4baf-813b-854fc0e3731c" providerId="ADAL" clId="{9CE9D5CC-1592-4F6B-9A73-E289C06F9C01}" dt="2021-11-18T21:39:26.518" v="10483"/>
          <ac:spMkLst>
            <pc:docMk/>
            <pc:sldMk cId="423504091" sldId="298"/>
            <ac:spMk id="11" creationId="{47FB67AB-7AB0-3247-812D-9DC66CCED9D0}"/>
          </ac:spMkLst>
        </pc:spChg>
        <pc:picChg chg="del">
          <ac:chgData name="김요셉" userId="f10394b2-8ab0-4baf-813b-854fc0e3731c" providerId="ADAL" clId="{9CE9D5CC-1592-4F6B-9A73-E289C06F9C01}" dt="2021-11-18T18:47:43.894" v="1305" actId="478"/>
          <ac:picMkLst>
            <pc:docMk/>
            <pc:sldMk cId="423504091" sldId="298"/>
            <ac:picMk id="13" creationId="{A2C9DB0B-28AE-4C22-87BE-FF60EE60CC34}"/>
          </ac:picMkLst>
        </pc:picChg>
        <pc:picChg chg="mod">
          <ac:chgData name="김요셉" userId="f10394b2-8ab0-4baf-813b-854fc0e3731c" providerId="ADAL" clId="{9CE9D5CC-1592-4F6B-9A73-E289C06F9C01}" dt="2021-11-18T18:48:44.727" v="1316" actId="1076"/>
          <ac:picMkLst>
            <pc:docMk/>
            <pc:sldMk cId="423504091" sldId="298"/>
            <ac:picMk id="16" creationId="{8AADD3E6-FD5E-4807-BA90-B5CBCCBBC88C}"/>
          </ac:picMkLst>
        </pc:picChg>
      </pc:sldChg>
      <pc:sldChg chg="addSp delSp modSp add mod modNotesTx">
        <pc:chgData name="김요셉" userId="f10394b2-8ab0-4baf-813b-854fc0e3731c" providerId="ADAL" clId="{9CE9D5CC-1592-4F6B-9A73-E289C06F9C01}" dt="2021-11-18T20:52:19.941" v="6206" actId="6549"/>
        <pc:sldMkLst>
          <pc:docMk/>
          <pc:sldMk cId="2976580525" sldId="299"/>
        </pc:sldMkLst>
        <pc:spChg chg="mod">
          <ac:chgData name="김요셉" userId="f10394b2-8ab0-4baf-813b-854fc0e3731c" providerId="ADAL" clId="{9CE9D5CC-1592-4F6B-9A73-E289C06F9C01}" dt="2021-11-18T19:22:25.755" v="1533"/>
          <ac:spMkLst>
            <pc:docMk/>
            <pc:sldMk cId="2976580525" sldId="299"/>
            <ac:spMk id="5" creationId="{801941F6-7498-6D4E-8055-5C59485DB237}"/>
          </ac:spMkLst>
        </pc:spChg>
        <pc:spChg chg="mod">
          <ac:chgData name="김요셉" userId="f10394b2-8ab0-4baf-813b-854fc0e3731c" providerId="ADAL" clId="{9CE9D5CC-1592-4F6B-9A73-E289C06F9C01}" dt="2021-11-18T20:52:19.941" v="6206" actId="6549"/>
          <ac:spMkLst>
            <pc:docMk/>
            <pc:sldMk cId="2976580525" sldId="299"/>
            <ac:spMk id="11" creationId="{47FB67AB-7AB0-3247-812D-9DC66CCED9D0}"/>
          </ac:spMkLst>
        </pc:spChg>
        <pc:spChg chg="del">
          <ac:chgData name="김요셉" userId="f10394b2-8ab0-4baf-813b-854fc0e3731c" providerId="ADAL" clId="{9CE9D5CC-1592-4F6B-9A73-E289C06F9C01}" dt="2021-11-18T19:30:58.368" v="1760" actId="478"/>
          <ac:spMkLst>
            <pc:docMk/>
            <pc:sldMk cId="2976580525" sldId="299"/>
            <ac:spMk id="15" creationId="{A0539C12-C8ED-4CE4-A02E-55AF79FF2601}"/>
          </ac:spMkLst>
        </pc:spChg>
        <pc:picChg chg="add mod">
          <ac:chgData name="김요셉" userId="f10394b2-8ab0-4baf-813b-854fc0e3731c" providerId="ADAL" clId="{9CE9D5CC-1592-4F6B-9A73-E289C06F9C01}" dt="2021-11-18T19:33:54.056" v="1766" actId="1076"/>
          <ac:picMkLst>
            <pc:docMk/>
            <pc:sldMk cId="2976580525" sldId="299"/>
            <ac:picMk id="6" creationId="{ADF6771C-3879-4250-B62E-C733704B8628}"/>
          </ac:picMkLst>
        </pc:picChg>
      </pc:sldChg>
      <pc:sldChg chg="addSp delSp modSp add mod delAnim modAnim modNotesTx">
        <pc:chgData name="김요셉" userId="f10394b2-8ab0-4baf-813b-854fc0e3731c" providerId="ADAL" clId="{9CE9D5CC-1592-4F6B-9A73-E289C06F9C01}" dt="2021-11-18T21:59:01.047" v="10656" actId="20577"/>
        <pc:sldMkLst>
          <pc:docMk/>
          <pc:sldMk cId="211218521" sldId="300"/>
        </pc:sldMkLst>
        <pc:spChg chg="mod">
          <ac:chgData name="김요셉" userId="f10394b2-8ab0-4baf-813b-854fc0e3731c" providerId="ADAL" clId="{9CE9D5CC-1592-4F6B-9A73-E289C06F9C01}" dt="2021-11-18T19:55:51.225" v="1843" actId="1076"/>
          <ac:spMkLst>
            <pc:docMk/>
            <pc:sldMk cId="211218521" sldId="300"/>
            <ac:spMk id="2" creationId="{DA6DB84B-4EAC-4A72-9024-E5CC35F1318D}"/>
          </ac:spMkLst>
        </pc:spChg>
        <pc:spChg chg="mod">
          <ac:chgData name="김요셉" userId="f10394b2-8ab0-4baf-813b-854fc0e3731c" providerId="ADAL" clId="{9CE9D5CC-1592-4F6B-9A73-E289C06F9C01}" dt="2021-11-18T21:40:03.511" v="10507"/>
          <ac:spMkLst>
            <pc:docMk/>
            <pc:sldMk cId="211218521" sldId="300"/>
            <ac:spMk id="11" creationId="{47FB67AB-7AB0-3247-812D-9DC66CCED9D0}"/>
          </ac:spMkLst>
        </pc:spChg>
        <pc:spChg chg="del mod">
          <ac:chgData name="김요셉" userId="f10394b2-8ab0-4baf-813b-854fc0e3731c" providerId="ADAL" clId="{9CE9D5CC-1592-4F6B-9A73-E289C06F9C01}" dt="2021-11-18T19:49:53.863" v="1801" actId="478"/>
          <ac:spMkLst>
            <pc:docMk/>
            <pc:sldMk cId="211218521" sldId="300"/>
            <ac:spMk id="15" creationId="{A0539C12-C8ED-4CE4-A02E-55AF79FF2601}"/>
          </ac:spMkLst>
        </pc:spChg>
        <pc:spChg chg="add mod">
          <ac:chgData name="김요셉" userId="f10394b2-8ab0-4baf-813b-854fc0e3731c" providerId="ADAL" clId="{9CE9D5CC-1592-4F6B-9A73-E289C06F9C01}" dt="2021-11-18T20:37:24.306" v="4987" actId="121"/>
          <ac:spMkLst>
            <pc:docMk/>
            <pc:sldMk cId="211218521" sldId="300"/>
            <ac:spMk id="21" creationId="{C4F4852F-5200-4ACD-B48A-84076D79054C}"/>
          </ac:spMkLst>
        </pc:spChg>
        <pc:picChg chg="del">
          <ac:chgData name="김요셉" userId="f10394b2-8ab0-4baf-813b-854fc0e3731c" providerId="ADAL" clId="{9CE9D5CC-1592-4F6B-9A73-E289C06F9C01}" dt="2021-11-18T19:49:51.488" v="1799" actId="478"/>
          <ac:picMkLst>
            <pc:docMk/>
            <pc:sldMk cId="211218521" sldId="300"/>
            <ac:picMk id="4" creationId="{F516D0D1-7DB0-481B-AA1C-4EAEE04B91AD}"/>
          </ac:picMkLst>
        </pc:picChg>
        <pc:picChg chg="add del mod">
          <ac:chgData name="김요셉" userId="f10394b2-8ab0-4baf-813b-854fc0e3731c" providerId="ADAL" clId="{9CE9D5CC-1592-4F6B-9A73-E289C06F9C01}" dt="2021-11-18T19:56:13.798" v="1849" actId="478"/>
          <ac:picMkLst>
            <pc:docMk/>
            <pc:sldMk cId="211218521" sldId="300"/>
            <ac:picMk id="7" creationId="{0924218B-801C-4E9C-90ED-206C589E1C3B}"/>
          </ac:picMkLst>
        </pc:picChg>
        <pc:picChg chg="add del mod">
          <ac:chgData name="김요셉" userId="f10394b2-8ab0-4baf-813b-854fc0e3731c" providerId="ADAL" clId="{9CE9D5CC-1592-4F6B-9A73-E289C06F9C01}" dt="2021-11-18T19:56:11.593" v="1847" actId="478"/>
          <ac:picMkLst>
            <pc:docMk/>
            <pc:sldMk cId="211218521" sldId="300"/>
            <ac:picMk id="10" creationId="{1FB755A4-DC65-460F-9DCD-F5D85AFD1874}"/>
          </ac:picMkLst>
        </pc:picChg>
        <pc:picChg chg="add del mod ord">
          <ac:chgData name="김요셉" userId="f10394b2-8ab0-4baf-813b-854fc0e3731c" providerId="ADAL" clId="{9CE9D5CC-1592-4F6B-9A73-E289C06F9C01}" dt="2021-11-18T19:56:12.934" v="1848" actId="478"/>
          <ac:picMkLst>
            <pc:docMk/>
            <pc:sldMk cId="211218521" sldId="300"/>
            <ac:picMk id="13" creationId="{B68C8AA3-8746-4C5F-9ABD-F321B038158C}"/>
          </ac:picMkLst>
        </pc:picChg>
        <pc:picChg chg="add del mod">
          <ac:chgData name="김요셉" userId="f10394b2-8ab0-4baf-813b-854fc0e3731c" providerId="ADAL" clId="{9CE9D5CC-1592-4F6B-9A73-E289C06F9C01}" dt="2021-11-18T19:52:19.190" v="1834" actId="478"/>
          <ac:picMkLst>
            <pc:docMk/>
            <pc:sldMk cId="211218521" sldId="300"/>
            <ac:picMk id="16" creationId="{32B537CD-C6A2-404A-9952-B3BB50DE7604}"/>
          </ac:picMkLst>
        </pc:picChg>
        <pc:picChg chg="add mod">
          <ac:chgData name="김요셉" userId="f10394b2-8ab0-4baf-813b-854fc0e3731c" providerId="ADAL" clId="{9CE9D5CC-1592-4F6B-9A73-E289C06F9C01}" dt="2021-11-18T19:56:17.444" v="1850" actId="1076"/>
          <ac:picMkLst>
            <pc:docMk/>
            <pc:sldMk cId="211218521" sldId="300"/>
            <ac:picMk id="17" creationId="{94BFF9D3-9064-439F-88E4-FC4E60F69BCE}"/>
          </ac:picMkLst>
        </pc:picChg>
        <pc:picChg chg="add mod">
          <ac:chgData name="김요셉" userId="f10394b2-8ab0-4baf-813b-854fc0e3731c" providerId="ADAL" clId="{9CE9D5CC-1592-4F6B-9A73-E289C06F9C01}" dt="2021-11-18T19:56:08.033" v="1846" actId="571"/>
          <ac:picMkLst>
            <pc:docMk/>
            <pc:sldMk cId="211218521" sldId="300"/>
            <ac:picMk id="18" creationId="{449DD4F1-6A0A-462D-A93A-48DD76AE0FCB}"/>
          </ac:picMkLst>
        </pc:picChg>
        <pc:picChg chg="add mod">
          <ac:chgData name="김요셉" userId="f10394b2-8ab0-4baf-813b-854fc0e3731c" providerId="ADAL" clId="{9CE9D5CC-1592-4F6B-9A73-E289C06F9C01}" dt="2021-11-18T19:56:08.033" v="1846" actId="571"/>
          <ac:picMkLst>
            <pc:docMk/>
            <pc:sldMk cId="211218521" sldId="300"/>
            <ac:picMk id="19" creationId="{5EFA7350-BAE3-420E-B83F-5BFC0B69284E}"/>
          </ac:picMkLst>
        </pc:picChg>
        <pc:picChg chg="add mod">
          <ac:chgData name="김요셉" userId="f10394b2-8ab0-4baf-813b-854fc0e3731c" providerId="ADAL" clId="{9CE9D5CC-1592-4F6B-9A73-E289C06F9C01}" dt="2021-11-18T19:56:08.033" v="1846" actId="571"/>
          <ac:picMkLst>
            <pc:docMk/>
            <pc:sldMk cId="211218521" sldId="300"/>
            <ac:picMk id="20" creationId="{94A9DC6F-9714-4F6D-9D3B-70C3751265A0}"/>
          </ac:picMkLst>
        </pc:picChg>
      </pc:sldChg>
      <pc:sldChg chg="addSp delSp modSp add mod delAnim modAnim modNotesTx">
        <pc:chgData name="김요셉" userId="f10394b2-8ab0-4baf-813b-854fc0e3731c" providerId="ADAL" clId="{9CE9D5CC-1592-4F6B-9A73-E289C06F9C01}" dt="2021-11-18T21:39:56.243" v="10505"/>
        <pc:sldMkLst>
          <pc:docMk/>
          <pc:sldMk cId="3710831048" sldId="301"/>
        </pc:sldMkLst>
        <pc:spChg chg="mod">
          <ac:chgData name="김요셉" userId="f10394b2-8ab0-4baf-813b-854fc0e3731c" providerId="ADAL" clId="{9CE9D5CC-1592-4F6B-9A73-E289C06F9C01}" dt="2021-11-18T21:39:56.243" v="10505"/>
          <ac:spMkLst>
            <pc:docMk/>
            <pc:sldMk cId="3710831048" sldId="301"/>
            <ac:spMk id="11" creationId="{47FB67AB-7AB0-3247-812D-9DC66CCED9D0}"/>
          </ac:spMkLst>
        </pc:spChg>
        <pc:spChg chg="mod">
          <ac:chgData name="김요셉" userId="f10394b2-8ab0-4baf-813b-854fc0e3731c" providerId="ADAL" clId="{9CE9D5CC-1592-4F6B-9A73-E289C06F9C01}" dt="2021-11-18T20:08:35.397" v="2004" actId="20577"/>
          <ac:spMkLst>
            <pc:docMk/>
            <pc:sldMk cId="3710831048" sldId="301"/>
            <ac:spMk id="15" creationId="{A0539C12-C8ED-4CE4-A02E-55AF79FF2601}"/>
          </ac:spMkLst>
        </pc:spChg>
        <pc:picChg chg="del">
          <ac:chgData name="김요셉" userId="f10394b2-8ab0-4baf-813b-854fc0e3731c" providerId="ADAL" clId="{9CE9D5CC-1592-4F6B-9A73-E289C06F9C01}" dt="2021-11-18T20:08:36.999" v="2005" actId="478"/>
          <ac:picMkLst>
            <pc:docMk/>
            <pc:sldMk cId="3710831048" sldId="301"/>
            <ac:picMk id="4" creationId="{F516D0D1-7DB0-481B-AA1C-4EAEE04B91AD}"/>
          </ac:picMkLst>
        </pc:picChg>
        <pc:picChg chg="add mod">
          <ac:chgData name="김요셉" userId="f10394b2-8ab0-4baf-813b-854fc0e3731c" providerId="ADAL" clId="{9CE9D5CC-1592-4F6B-9A73-E289C06F9C01}" dt="2021-11-18T20:22:43.283" v="3542" actId="1076"/>
          <ac:picMkLst>
            <pc:docMk/>
            <pc:sldMk cId="3710831048" sldId="301"/>
            <ac:picMk id="6" creationId="{D13DA09B-7602-4CCF-8715-6D9A1CFDEAC0}"/>
          </ac:picMkLst>
        </pc:picChg>
      </pc:sldChg>
      <pc:sldChg chg="addSp delSp modSp add mod modAnim modNotesTx">
        <pc:chgData name="김요셉" userId="f10394b2-8ab0-4baf-813b-854fc0e3731c" providerId="ADAL" clId="{9CE9D5CC-1592-4F6B-9A73-E289C06F9C01}" dt="2021-11-18T21:59:35.671" v="10659" actId="20577"/>
        <pc:sldMkLst>
          <pc:docMk/>
          <pc:sldMk cId="2789392257" sldId="302"/>
        </pc:sldMkLst>
        <pc:spChg chg="mod">
          <ac:chgData name="김요셉" userId="f10394b2-8ab0-4baf-813b-854fc0e3731c" providerId="ADAL" clId="{9CE9D5CC-1592-4F6B-9A73-E289C06F9C01}" dt="2021-11-18T20:44:48.580" v="5488"/>
          <ac:spMkLst>
            <pc:docMk/>
            <pc:sldMk cId="2789392257" sldId="302"/>
            <ac:spMk id="5" creationId="{801941F6-7498-6D4E-8055-5C59485DB237}"/>
          </ac:spMkLst>
        </pc:spChg>
        <pc:spChg chg="mod">
          <ac:chgData name="김요셉" userId="f10394b2-8ab0-4baf-813b-854fc0e3731c" providerId="ADAL" clId="{9CE9D5CC-1592-4F6B-9A73-E289C06F9C01}" dt="2021-11-18T20:52:26.835" v="6210" actId="20577"/>
          <ac:spMkLst>
            <pc:docMk/>
            <pc:sldMk cId="2789392257" sldId="302"/>
            <ac:spMk id="11" creationId="{47FB67AB-7AB0-3247-812D-9DC66CCED9D0}"/>
          </ac:spMkLst>
        </pc:spChg>
        <pc:spChg chg="add mod">
          <ac:chgData name="김요셉" userId="f10394b2-8ab0-4baf-813b-854fc0e3731c" providerId="ADAL" clId="{9CE9D5CC-1592-4F6B-9A73-E289C06F9C01}" dt="2021-11-18T20:49:13.763" v="5772" actId="20577"/>
          <ac:spMkLst>
            <pc:docMk/>
            <pc:sldMk cId="2789392257" sldId="302"/>
            <ac:spMk id="13" creationId="{B84EC73A-0F58-4B76-A575-1B1733E55B1B}"/>
          </ac:spMkLst>
        </pc:spChg>
        <pc:spChg chg="del">
          <ac:chgData name="김요셉" userId="f10394b2-8ab0-4baf-813b-854fc0e3731c" providerId="ADAL" clId="{9CE9D5CC-1592-4F6B-9A73-E289C06F9C01}" dt="2021-11-18T20:48:51.754" v="5761" actId="478"/>
          <ac:spMkLst>
            <pc:docMk/>
            <pc:sldMk cId="2789392257" sldId="302"/>
            <ac:spMk id="21" creationId="{C4F4852F-5200-4ACD-B48A-84076D79054C}"/>
          </ac:spMkLst>
        </pc:spChg>
        <pc:picChg chg="del">
          <ac:chgData name="김요셉" userId="f10394b2-8ab0-4baf-813b-854fc0e3731c" providerId="ADAL" clId="{9CE9D5CC-1592-4F6B-9A73-E289C06F9C01}" dt="2021-11-18T20:48:52.507" v="5762" actId="478"/>
          <ac:picMkLst>
            <pc:docMk/>
            <pc:sldMk cId="2789392257" sldId="302"/>
            <ac:picMk id="17" creationId="{94BFF9D3-9064-439F-88E4-FC4E60F69BCE}"/>
          </ac:picMkLst>
        </pc:picChg>
        <pc:picChg chg="del mod">
          <ac:chgData name="김요셉" userId="f10394b2-8ab0-4baf-813b-854fc0e3731c" providerId="ADAL" clId="{9CE9D5CC-1592-4F6B-9A73-E289C06F9C01}" dt="2021-11-18T20:48:53.003" v="5763" actId="478"/>
          <ac:picMkLst>
            <pc:docMk/>
            <pc:sldMk cId="2789392257" sldId="302"/>
            <ac:picMk id="18" creationId="{449DD4F1-6A0A-462D-A93A-48DD76AE0FCB}"/>
          </ac:picMkLst>
        </pc:picChg>
        <pc:picChg chg="del">
          <ac:chgData name="김요셉" userId="f10394b2-8ab0-4baf-813b-854fc0e3731c" providerId="ADAL" clId="{9CE9D5CC-1592-4F6B-9A73-E289C06F9C01}" dt="2021-11-18T20:48:53.498" v="5764" actId="478"/>
          <ac:picMkLst>
            <pc:docMk/>
            <pc:sldMk cId="2789392257" sldId="302"/>
            <ac:picMk id="19" creationId="{5EFA7350-BAE3-420E-B83F-5BFC0B69284E}"/>
          </ac:picMkLst>
        </pc:picChg>
        <pc:picChg chg="del">
          <ac:chgData name="김요셉" userId="f10394b2-8ab0-4baf-813b-854fc0e3731c" providerId="ADAL" clId="{9CE9D5CC-1592-4F6B-9A73-E289C06F9C01}" dt="2021-11-18T20:43:57.459" v="5478" actId="478"/>
          <ac:picMkLst>
            <pc:docMk/>
            <pc:sldMk cId="2789392257" sldId="302"/>
            <ac:picMk id="20" creationId="{94A9DC6F-9714-4F6D-9D3B-70C3751265A0}"/>
          </ac:picMkLst>
        </pc:picChg>
        <pc:picChg chg="add mod">
          <ac:chgData name="김요셉" userId="f10394b2-8ab0-4baf-813b-854fc0e3731c" providerId="ADAL" clId="{9CE9D5CC-1592-4F6B-9A73-E289C06F9C01}" dt="2021-11-18T20:49:05.417" v="5769" actId="1076"/>
          <ac:picMkLst>
            <pc:docMk/>
            <pc:sldMk cId="2789392257" sldId="302"/>
            <ac:picMk id="2050" creationId="{6B86D62E-C5BB-414F-B265-0EBE67495935}"/>
          </ac:picMkLst>
        </pc:picChg>
      </pc:sldChg>
    </pc:docChg>
  </pc:docChgLst>
  <pc:docChgLst>
    <pc:chgData name="김요셉" userId="f10394b2-8ab0-4baf-813b-854fc0e3731c" providerId="ADAL" clId="{03B441BC-C1D6-4F67-8699-83F475DE9491}"/>
    <pc:docChg chg="custSel modSld">
      <pc:chgData name="김요셉" userId="f10394b2-8ab0-4baf-813b-854fc0e3731c" providerId="ADAL" clId="{03B441BC-C1D6-4F67-8699-83F475DE9491}" dt="2021-11-25T22:36:38.775" v="20"/>
      <pc:docMkLst>
        <pc:docMk/>
      </pc:docMkLst>
      <pc:sldChg chg="addSp delSp modSp mod modAnim">
        <pc:chgData name="김요셉" userId="f10394b2-8ab0-4baf-813b-854fc0e3731c" providerId="ADAL" clId="{03B441BC-C1D6-4F67-8699-83F475DE9491}" dt="2021-11-25T22:36:38.775" v="20"/>
        <pc:sldMkLst>
          <pc:docMk/>
          <pc:sldMk cId="1418923741" sldId="297"/>
        </pc:sldMkLst>
        <pc:picChg chg="del mod">
          <ac:chgData name="김요셉" userId="f10394b2-8ab0-4baf-813b-854fc0e3731c" providerId="ADAL" clId="{03B441BC-C1D6-4F67-8699-83F475DE9491}" dt="2021-11-25T22:36:30.449" v="18" actId="478"/>
          <ac:picMkLst>
            <pc:docMk/>
            <pc:sldMk cId="1418923741" sldId="297"/>
            <ac:picMk id="7" creationId="{85B482C5-9C1D-4841-B761-C65999225551}"/>
          </ac:picMkLst>
        </pc:picChg>
        <pc:picChg chg="add del mod">
          <ac:chgData name="김요셉" userId="f10394b2-8ab0-4baf-813b-854fc0e3731c" providerId="ADAL" clId="{03B441BC-C1D6-4F67-8699-83F475DE9491}" dt="2021-11-25T22:36:28.901" v="17"/>
          <ac:picMkLst>
            <pc:docMk/>
            <pc:sldMk cId="1418923741" sldId="297"/>
            <ac:picMk id="12" creationId="{F02E9D72-A642-457B-B5C5-CFF511FDB5F1}"/>
          </ac:picMkLst>
        </pc:picChg>
        <pc:picChg chg="add mod">
          <ac:chgData name="김요셉" userId="f10394b2-8ab0-4baf-813b-854fc0e3731c" providerId="ADAL" clId="{03B441BC-C1D6-4F67-8699-83F475DE9491}" dt="2021-11-25T22:36:30.916" v="19"/>
          <ac:picMkLst>
            <pc:docMk/>
            <pc:sldMk cId="1418923741" sldId="297"/>
            <ac:picMk id="14" creationId="{B0C61665-6498-4B0A-87A7-EBCDD2A737A7}"/>
          </ac:picMkLst>
        </pc:picChg>
      </pc:sldChg>
      <pc:sldChg chg="modSp mod">
        <pc:chgData name="김요셉" userId="f10394b2-8ab0-4baf-813b-854fc0e3731c" providerId="ADAL" clId="{03B441BC-C1D6-4F67-8699-83F475DE9491}" dt="2021-11-25T22:36:17.222" v="15" actId="14100"/>
        <pc:sldMkLst>
          <pc:docMk/>
          <pc:sldMk cId="423504091" sldId="298"/>
        </pc:sldMkLst>
        <pc:picChg chg="mod">
          <ac:chgData name="김요셉" userId="f10394b2-8ab0-4baf-813b-854fc0e3731c" providerId="ADAL" clId="{03B441BC-C1D6-4F67-8699-83F475DE9491}" dt="2021-11-25T22:36:17.222" v="15" actId="14100"/>
          <ac:picMkLst>
            <pc:docMk/>
            <pc:sldMk cId="423504091" sldId="298"/>
            <ac:picMk id="7" creationId="{85B482C5-9C1D-4841-B761-C65999225551}"/>
          </ac:picMkLst>
        </pc:picChg>
      </pc:sldChg>
    </pc:docChg>
  </pc:docChgLst>
</pc:chgInfo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0110E-1045-9D48-919D-4C2763CE565A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2238-0FE3-A342-A987-F50DC38C5F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8318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안녕하십니까</a:t>
            </a:r>
            <a:endParaRPr kumimoji="1" lang="en-US" altLang="ko-KR" dirty="0"/>
          </a:p>
          <a:p>
            <a:r>
              <a:rPr kumimoji="1" lang="ko-KR" altLang="en-US" dirty="0"/>
              <a:t>개인 프로젝트로 게임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미정</a:t>
            </a:r>
            <a:r>
              <a:rPr kumimoji="1" lang="en-US" altLang="ko-KR" dirty="0"/>
              <a:t>＇</a:t>
            </a:r>
            <a:r>
              <a:rPr kumimoji="1" lang="ko-KR" altLang="en-US" dirty="0"/>
              <a:t>을 진행하는 </a:t>
            </a:r>
            <a:r>
              <a:rPr kumimoji="1" lang="ko-KR" altLang="en-US" dirty="0" err="1"/>
              <a:t>김요셉입니다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미정이라는 제목은 게임 캐릭터의 이름입니다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동시에 정서적으로 미성숙하며 내적 성장의 가능성이 남아있는 주인공의 상황을 나타냅니다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08942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고전적인 슈팅게임의 플레이를 결합한 방식과 유사할 것입니다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0221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스테이지는 현재 보유 중인 </a:t>
            </a:r>
            <a:r>
              <a:rPr kumimoji="1" lang="ko-KR" altLang="en-US" dirty="0" err="1"/>
              <a:t>로우폴리</a:t>
            </a:r>
            <a:r>
              <a:rPr kumimoji="1" lang="ko-KR" altLang="en-US" dirty="0"/>
              <a:t> 맵 제작 </a:t>
            </a:r>
            <a:r>
              <a:rPr kumimoji="1" lang="ko-KR" altLang="en-US" dirty="0" err="1"/>
              <a:t>에셋을</a:t>
            </a:r>
            <a:r>
              <a:rPr kumimoji="1" lang="ko-KR" altLang="en-US" dirty="0"/>
              <a:t> 이용해 미정의 침대를 배경으로 구현할 예정입니다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플레이어블</a:t>
            </a:r>
            <a:r>
              <a:rPr kumimoji="1" lang="ko-KR" altLang="en-US" dirty="0"/>
              <a:t> 캐릭터</a:t>
            </a:r>
            <a:r>
              <a:rPr kumimoji="1" lang="en-US" altLang="ko-KR" dirty="0"/>
              <a:t>, </a:t>
            </a:r>
            <a:r>
              <a:rPr kumimoji="1" lang="ko-KR" altLang="en-US" dirty="0"/>
              <a:t>서포터인 </a:t>
            </a:r>
            <a:r>
              <a:rPr kumimoji="1" lang="ko-KR" altLang="en-US" dirty="0" err="1"/>
              <a:t>곰돌이</a:t>
            </a:r>
            <a:r>
              <a:rPr kumimoji="1" lang="ko-KR" altLang="en-US" dirty="0"/>
              <a:t> 인형</a:t>
            </a:r>
            <a:r>
              <a:rPr kumimoji="1" lang="en-US" altLang="ko-KR" dirty="0"/>
              <a:t>, </a:t>
            </a:r>
            <a:r>
              <a:rPr kumimoji="1" lang="ko-KR" altLang="en-US" dirty="0"/>
              <a:t>몬스터 등은 무료 혹은 저가 </a:t>
            </a:r>
            <a:r>
              <a:rPr kumimoji="1" lang="ko-KR" altLang="en-US" dirty="0" err="1"/>
              <a:t>에셋을</a:t>
            </a:r>
            <a:r>
              <a:rPr kumimoji="1" lang="ko-KR" altLang="en-US" dirty="0"/>
              <a:t> 사용할 예정입니다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플레이의 핵심이 되는 </a:t>
            </a:r>
            <a:r>
              <a:rPr kumimoji="1" lang="ko-KR" altLang="en-US" dirty="0" err="1"/>
              <a:t>곰돌이</a:t>
            </a:r>
            <a:r>
              <a:rPr kumimoji="1" lang="ko-KR" altLang="en-US" dirty="0"/>
              <a:t> 인형과 몬스터의 </a:t>
            </a:r>
            <a:r>
              <a:rPr kumimoji="1" lang="en-US" altLang="ko-KR" dirty="0"/>
              <a:t>AI</a:t>
            </a:r>
            <a:r>
              <a:rPr kumimoji="1" lang="ko-KR" altLang="en-US" dirty="0"/>
              <a:t>는 직접 제작 중입니다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1446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두 번째 스테이지는 벽 속 세상입니다</a:t>
            </a:r>
            <a:endParaRPr kumimoji="1" lang="en-US" altLang="ko-KR" dirty="0"/>
          </a:p>
          <a:p>
            <a:r>
              <a:rPr kumimoji="1" lang="ko-KR" altLang="en-US" dirty="0"/>
              <a:t>미정과 </a:t>
            </a:r>
            <a:r>
              <a:rPr kumimoji="1" lang="ko-KR" altLang="en-US" dirty="0" err="1"/>
              <a:t>곰돌은</a:t>
            </a:r>
            <a:r>
              <a:rPr kumimoji="1" lang="ko-KR" altLang="en-US" dirty="0"/>
              <a:t> 청소기를 피해 벽 속으로 들어갑니다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553017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플레이어는 벽 속의 벌레들을 마주하게 될 것이며 지형지물 이용해 도망칩니다</a:t>
            </a:r>
            <a:endParaRPr kumimoji="1" lang="en-US" altLang="ko-KR" dirty="0"/>
          </a:p>
          <a:p>
            <a:r>
              <a:rPr kumimoji="1" lang="ko-KR" altLang="en-US" dirty="0"/>
              <a:t>두 번째 스테이지에서는 </a:t>
            </a:r>
            <a:r>
              <a:rPr kumimoji="1" lang="ko-KR" altLang="en-US" dirty="0" err="1"/>
              <a:t>플랫포머</a:t>
            </a:r>
            <a:r>
              <a:rPr kumimoji="1" lang="ko-KR" altLang="en-US" dirty="0"/>
              <a:t> 게임의 플레이 방식을 제공합니다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13873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벽 속에서 </a:t>
            </a:r>
            <a:r>
              <a:rPr kumimoji="1" lang="ko-KR" altLang="en-US" dirty="0" err="1"/>
              <a:t>곰돌은</a:t>
            </a:r>
            <a:r>
              <a:rPr kumimoji="1" lang="ko-KR" altLang="en-US" dirty="0"/>
              <a:t> 모종의 이유로 </a:t>
            </a:r>
            <a:r>
              <a:rPr kumimoji="1" lang="ko-KR" altLang="en-US" dirty="0" err="1"/>
              <a:t>무기을</a:t>
            </a:r>
            <a:r>
              <a:rPr kumimoji="1" lang="ko-KR" altLang="en-US" dirty="0"/>
              <a:t> 잃게 됩니다</a:t>
            </a:r>
            <a:endParaRPr kumimoji="1" lang="en-US" altLang="ko-KR" dirty="0"/>
          </a:p>
          <a:p>
            <a:r>
              <a:rPr kumimoji="1" lang="en-US" altLang="ko-KR" dirty="0"/>
              <a:t>(</a:t>
            </a:r>
            <a:r>
              <a:rPr kumimoji="1" lang="ko-KR" altLang="en-US" dirty="0"/>
              <a:t>클릭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/>
              <a:t>(</a:t>
            </a:r>
            <a:r>
              <a:rPr kumimoji="1" lang="ko-KR" altLang="en-US" dirty="0"/>
              <a:t>클릭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플레이어는 더 이상 </a:t>
            </a:r>
            <a:r>
              <a:rPr kumimoji="1" lang="ko-KR" altLang="en-US" dirty="0" err="1"/>
              <a:t>곰돌의</a:t>
            </a:r>
            <a:r>
              <a:rPr kumimoji="1" lang="ko-KR" altLang="en-US" dirty="0"/>
              <a:t> 뒤에서 숨기만 할 수 없게 된 미정을 플레이하며 능동적으로 행동하게 되는 미정을 경험합니다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802291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스테이지는 </a:t>
            </a:r>
            <a:r>
              <a:rPr kumimoji="1" lang="en-US" altLang="en-US" dirty="0"/>
              <a:t>2D </a:t>
            </a:r>
            <a:r>
              <a:rPr kumimoji="1" lang="ko-KR" altLang="en-US" dirty="0"/>
              <a:t>백그라운드 이미지 위에 놓인 </a:t>
            </a:r>
            <a:r>
              <a:rPr kumimoji="1" lang="en-US" altLang="en-US" dirty="0"/>
              <a:t>3D</a:t>
            </a:r>
            <a:r>
              <a:rPr kumimoji="1" lang="ko-KR" altLang="en-US" dirty="0"/>
              <a:t> 오브젝트들을 카메라가 측면에서 바라보는 </a:t>
            </a:r>
            <a:r>
              <a:rPr kumimoji="1" lang="en-US" altLang="ko-KR" dirty="0"/>
              <a:t>2.5D </a:t>
            </a:r>
            <a:r>
              <a:rPr kumimoji="1" lang="ko-KR" altLang="en-US" dirty="0"/>
              <a:t>형태로 디자인됩니다</a:t>
            </a:r>
            <a:endParaRPr kumimoji="1" lang="en-US" altLang="ko-KR" dirty="0"/>
          </a:p>
          <a:p>
            <a:r>
              <a:rPr kumimoji="1" lang="ko-KR" altLang="en-US" dirty="0"/>
              <a:t>간단한 장애물을 만들며 </a:t>
            </a:r>
            <a:r>
              <a:rPr kumimoji="1" lang="ko-KR" altLang="en-US" dirty="0" err="1"/>
              <a:t>벌레들로부터</a:t>
            </a:r>
            <a:r>
              <a:rPr kumimoji="1" lang="ko-KR" altLang="en-US" dirty="0"/>
              <a:t> 도망쳐 벽을 빠져나가는 것을 목표로 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오브젝트들은 분위기에 맞는 무료 </a:t>
            </a:r>
            <a:r>
              <a:rPr kumimoji="1" lang="ko-KR" altLang="en-US" dirty="0" err="1"/>
              <a:t>에셋들을</a:t>
            </a:r>
            <a:r>
              <a:rPr kumimoji="1" lang="ko-KR" altLang="en-US" dirty="0"/>
              <a:t> 활용합니다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몬스터는 기본적으로 주인공을 쫓아가며</a:t>
            </a:r>
            <a:r>
              <a:rPr kumimoji="1" lang="en-US" altLang="ko-KR" dirty="0"/>
              <a:t>, </a:t>
            </a:r>
            <a:r>
              <a:rPr kumimoji="1" lang="ko-KR" altLang="en-US" dirty="0"/>
              <a:t>몬스터의 공격은 장애물 설치 유무에 따른 조건부 스크립트에 따라 결정됩니다</a:t>
            </a:r>
            <a:endParaRPr kumimoji="1" lang="en-US" altLang="ko-KR" dirty="0"/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431850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미정은 </a:t>
            </a:r>
            <a:r>
              <a:rPr kumimoji="1" lang="ko-KR" altLang="en-US" dirty="0" err="1"/>
              <a:t>곰돌과의</a:t>
            </a:r>
            <a:r>
              <a:rPr kumimoji="1" lang="ko-KR" altLang="en-US" dirty="0"/>
              <a:t> 경험들을 통해 점차 성장해 나가게 됩니다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401924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대표적으로 생각나는 유사한 게임으로는 적의 총알을 피하는 슈팅게임인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스트라이커즈</a:t>
            </a:r>
            <a:r>
              <a:rPr kumimoji="1" lang="ko-KR" altLang="en-US" dirty="0"/>
              <a:t> </a:t>
            </a:r>
            <a:r>
              <a:rPr kumimoji="1" lang="en-US" altLang="ko-KR" dirty="0"/>
              <a:t>1945’</a:t>
            </a:r>
          </a:p>
          <a:p>
            <a:r>
              <a:rPr kumimoji="1" lang="ko-KR" altLang="en-US" dirty="0"/>
              <a:t>어두운 분위기 속에 무기력한 캐릭터를 조종하여 간단한 퍼즐을 풀며 도망치는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림보</a:t>
            </a:r>
            <a:r>
              <a:rPr kumimoji="1" lang="en-US" altLang="ko-KR" dirty="0"/>
              <a:t>’</a:t>
            </a:r>
          </a:p>
          <a:p>
            <a:r>
              <a:rPr kumimoji="1" lang="ko-KR" altLang="en-US" dirty="0"/>
              <a:t>유저가 게임 플레이를 통해 건강한 가족 관계에 대해 생각하게끔 하는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잇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테익스</a:t>
            </a:r>
            <a:r>
              <a:rPr kumimoji="1" lang="ko-KR" altLang="en-US" dirty="0"/>
              <a:t> 투</a:t>
            </a:r>
            <a:r>
              <a:rPr kumimoji="1" lang="en-US" altLang="ko-KR" dirty="0"/>
              <a:t>’ </a:t>
            </a:r>
            <a:r>
              <a:rPr kumimoji="1" lang="ko-KR" altLang="en-US" dirty="0"/>
              <a:t>가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하지만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미정</a:t>
            </a:r>
            <a:r>
              <a:rPr kumimoji="1" lang="en-US" altLang="ko-KR" dirty="0"/>
              <a:t>＇</a:t>
            </a:r>
            <a:r>
              <a:rPr kumimoji="1" lang="ko-KR" altLang="en-US" dirty="0"/>
              <a:t>은 적의 총알을 피하고 내가 공격한다는 슈팅게임의 기본 개념과 달리 적을 직접적으로 공격할 수 없습니다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일반적인 플랫폼 게임과 달리 적을 죽일 수 없습니다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게임 </a:t>
            </a:r>
            <a:r>
              <a:rPr kumimoji="1" lang="ko-KR" altLang="en-US" dirty="0" err="1"/>
              <a:t>림보와</a:t>
            </a:r>
            <a:r>
              <a:rPr kumimoji="1" lang="ko-KR" altLang="en-US" dirty="0"/>
              <a:t> 같은 복잡한 퍼즐도 없습니다</a:t>
            </a:r>
            <a:r>
              <a:rPr kumimoji="1" lang="en-US" altLang="ko-KR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서포터인 </a:t>
            </a:r>
            <a:r>
              <a:rPr kumimoji="1" lang="ko-KR" altLang="en-US" dirty="0" err="1"/>
              <a:t>곰돌이</a:t>
            </a:r>
            <a:r>
              <a:rPr kumimoji="1" lang="ko-KR" altLang="en-US" dirty="0"/>
              <a:t> 캐릭터와 함께 도망가는 것이 중심이라는 점에서 플랫폼 게임의 한 종류인 </a:t>
            </a:r>
            <a:r>
              <a:rPr kumimoji="1" lang="ko-KR" altLang="en-US" dirty="0" err="1"/>
              <a:t>런닝액션게임과</a:t>
            </a:r>
            <a:r>
              <a:rPr kumimoji="1" lang="ko-KR" altLang="en-US" dirty="0"/>
              <a:t> 유사하다고 볼 수도 있습니다</a:t>
            </a:r>
            <a:r>
              <a:rPr kumimoji="1" lang="en-US" altLang="ko-KR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하지만 </a:t>
            </a:r>
            <a:r>
              <a:rPr kumimoji="1" lang="ko-KR" altLang="en-US" dirty="0" err="1"/>
              <a:t>런닝액션게임처럼</a:t>
            </a:r>
            <a:r>
              <a:rPr kumimoji="1" lang="ko-KR" altLang="en-US" dirty="0"/>
              <a:t> 배경이 자동 스크롤되지 않습니다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err="1"/>
              <a:t>잇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테익스</a:t>
            </a:r>
            <a:r>
              <a:rPr kumimoji="1" lang="ko-KR" altLang="en-US" dirty="0"/>
              <a:t> 투처럼 가족 관계에 대해 생각해보는 게임이지만 </a:t>
            </a:r>
            <a:r>
              <a:rPr kumimoji="1" lang="ko-KR" altLang="en-US" dirty="0" err="1"/>
              <a:t>잇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테익스</a:t>
            </a:r>
            <a:r>
              <a:rPr kumimoji="1" lang="ko-KR" altLang="en-US" dirty="0"/>
              <a:t> 투처럼 정해진 답을 제공하지는 않습니다</a:t>
            </a:r>
            <a:r>
              <a:rPr kumimoji="1" lang="en-US" altLang="ko-KR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err="1"/>
              <a:t>잇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테익스</a:t>
            </a:r>
            <a:r>
              <a:rPr kumimoji="1" lang="ko-KR" altLang="en-US" dirty="0"/>
              <a:t> 투와 달리 부모의 입장이 아닌 아이의 입장에 초점을 맞춥니다</a:t>
            </a:r>
            <a:r>
              <a:rPr kumimoji="1" lang="en-US" altLang="ko-KR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이 게임은 육체적</a:t>
            </a:r>
            <a:r>
              <a:rPr kumimoji="1" lang="en-US" altLang="ko-KR" dirty="0"/>
              <a:t>, </a:t>
            </a:r>
            <a:r>
              <a:rPr kumimoji="1" lang="ko-KR" altLang="en-US" dirty="0"/>
              <a:t>정신적으로 어른에 비해 미성숙한 어린 아이가 주인공입니다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어린 아이의 특징에 초점에 맞추어 단순한 조작을 지향합니다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자신의 공포와 외부의 자극에 능동적으로 대응하기 힘든 어린 아이는 답답합니다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답답함 속에서 도망치며 플레이어가 스릴을 느낄 수 있도록 유도합니다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게임 플레이를 통한 교훈도 중요하지만 게임의 본질인 재미를 잃지 않도록 노력합니다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4396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발표를 마치겠습니다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54276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2072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슬라이드는 먼저 게임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미정</a:t>
            </a:r>
            <a:r>
              <a:rPr kumimoji="1" lang="en-US" altLang="ko-KR" dirty="0"/>
              <a:t>＇</a:t>
            </a:r>
            <a:r>
              <a:rPr kumimoji="1" lang="ko-KR" altLang="en-US" dirty="0"/>
              <a:t>에 대한 소개</a:t>
            </a:r>
            <a:r>
              <a:rPr kumimoji="1" lang="en-US" altLang="ko-KR" dirty="0"/>
              <a:t>, </a:t>
            </a:r>
          </a:p>
          <a:p>
            <a:r>
              <a:rPr kumimoji="1" lang="ko-KR" altLang="en-US" dirty="0"/>
              <a:t>이어서 미정과 유사한 게임들</a:t>
            </a:r>
            <a:r>
              <a:rPr kumimoji="1" lang="en-US" altLang="ko-KR" dirty="0"/>
              <a:t>, </a:t>
            </a:r>
          </a:p>
          <a:p>
            <a:r>
              <a:rPr kumimoji="1" lang="ko-KR" altLang="en-US" dirty="0"/>
              <a:t>마지막으로 슬라이드 제작에 참고한 자료들의 출처 순서로 진행됩니다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32422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게임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미정</a:t>
            </a:r>
            <a:r>
              <a:rPr kumimoji="1" lang="en-US" altLang="ko-KR" dirty="0"/>
              <a:t>’</a:t>
            </a:r>
            <a:r>
              <a:rPr kumimoji="1" lang="ko-KR" altLang="en-US" dirty="0"/>
              <a:t>은 액션 어드벤처</a:t>
            </a:r>
            <a:r>
              <a:rPr kumimoji="1" lang="en-US" altLang="ko-KR" dirty="0"/>
              <a:t>, </a:t>
            </a:r>
            <a:r>
              <a:rPr kumimoji="1" lang="ko-KR" altLang="en-US" dirty="0"/>
              <a:t>플랫폼 게임 장르를 목표로 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76060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게임의 스토리입니다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무서울 때마다 엄마 아빠에게 달려가는 미정은 겁이 많은 아직 어린 아이입니다</a:t>
            </a:r>
            <a:r>
              <a:rPr kumimoji="1" lang="en-US" altLang="ko-KR" dirty="0"/>
              <a:t>. </a:t>
            </a:r>
          </a:p>
          <a:p>
            <a:r>
              <a:rPr kumimoji="1" lang="ko-KR" altLang="en-US" dirty="0"/>
              <a:t>비바람이 몰아치는 밤이면 미정이는</a:t>
            </a:r>
            <a:r>
              <a:rPr kumimoji="1" lang="en-US" altLang="ko-KR" dirty="0"/>
              <a:t> </a:t>
            </a:r>
            <a:r>
              <a:rPr kumimoji="1" lang="ko-KR" altLang="en-US" dirty="0"/>
              <a:t>창문 밖에서 방 안으로 빛이 번쩍일 때마다 </a:t>
            </a:r>
            <a:r>
              <a:rPr kumimoji="1" lang="ko-KR" altLang="en-US" dirty="0" err="1"/>
              <a:t>우르릉</a:t>
            </a:r>
            <a:r>
              <a:rPr kumimoji="1" lang="ko-KR" altLang="en-US" dirty="0"/>
              <a:t> 쾅쾅 울부짖는 시커먼 늑대의 그림자를 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겁에 질린 미정은 엄마 아빠를 를 찾아 울며 달려가지만 그럴 때마다 엄마 아빠는 늑대가 아니라 나무의 그림자일 뿐이라 말합니다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그러면서 </a:t>
            </a:r>
            <a:r>
              <a:rPr kumimoji="1" lang="ko-KR" altLang="en-US" dirty="0" err="1"/>
              <a:t>곰돌이</a:t>
            </a:r>
            <a:r>
              <a:rPr kumimoji="1" lang="ko-KR" altLang="en-US" dirty="0"/>
              <a:t> 인형을 미정의 품에 안겨줍니다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r>
              <a:rPr kumimoji="1" lang="en-US" altLang="ko-KR" dirty="0"/>
              <a:t>“</a:t>
            </a:r>
            <a:r>
              <a:rPr kumimoji="1" lang="ko-KR" altLang="en-US" dirty="0" err="1"/>
              <a:t>곰돌이가</a:t>
            </a:r>
            <a:r>
              <a:rPr kumimoji="1" lang="ko-KR" altLang="en-US" dirty="0"/>
              <a:t> 미정이를 </a:t>
            </a:r>
            <a:r>
              <a:rPr kumimoji="1" lang="ko-KR" altLang="en-US" dirty="0" err="1"/>
              <a:t>지켜줄거야</a:t>
            </a:r>
            <a:r>
              <a:rPr kumimoji="1" lang="en-US" altLang="ko-KR" dirty="0"/>
              <a:t>“</a:t>
            </a:r>
          </a:p>
          <a:p>
            <a:r>
              <a:rPr kumimoji="1" lang="ko-KR" altLang="en-US" dirty="0"/>
              <a:t>이따금 방에서 나오는 벌레를 보고 미정이가 비명을 지를 때면 미정이의 엄마와 아빠는 그냥 벌레일 뿐이라고 말하며 곰인형을 미정의 품에 안깁니다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“</a:t>
            </a:r>
            <a:r>
              <a:rPr kumimoji="1" lang="ko-KR" altLang="en-US" dirty="0" err="1"/>
              <a:t>곰돌이가</a:t>
            </a:r>
            <a:r>
              <a:rPr kumimoji="1" lang="ko-KR" altLang="en-US" dirty="0"/>
              <a:t> 미정이를 </a:t>
            </a:r>
            <a:r>
              <a:rPr kumimoji="1" lang="ko-KR" altLang="en-US" dirty="0" err="1"/>
              <a:t>지켜줄거야</a:t>
            </a:r>
            <a:r>
              <a:rPr kumimoji="1" lang="en-US" altLang="ko-KR" dirty="0"/>
              <a:t>”</a:t>
            </a:r>
          </a:p>
          <a:p>
            <a:endParaRPr kumimoji="1" lang="en-US" altLang="en-US" dirty="0"/>
          </a:p>
          <a:p>
            <a:pPr>
              <a:lnSpc>
                <a:spcPct val="150000"/>
              </a:lnSpc>
            </a:pPr>
            <a:r>
              <a:rPr kumimoji="1" lang="ko-KR" altLang="en-US" dirty="0"/>
              <a:t>엄마 아빠가 싸우는 소리가 무서워 울다 잠이 든 미정이</a:t>
            </a:r>
            <a:r>
              <a:rPr kumimoji="1"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dirty="0"/>
              <a:t>잠에서 깬 미정이는 </a:t>
            </a:r>
            <a:r>
              <a:rPr kumimoji="1" lang="ko-KR" altLang="en-US" dirty="0" err="1"/>
              <a:t>곰돌이</a:t>
            </a:r>
            <a:r>
              <a:rPr kumimoji="1" lang="ko-KR" altLang="en-US" dirty="0"/>
              <a:t> 인형만큼 작아진 자신의 모습을 보게 됩니다</a:t>
            </a:r>
            <a:r>
              <a:rPr kumimoji="1" lang="en-US" altLang="ko-KR" dirty="0"/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2839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게임 제작에 있어 목표는 스토리텔링과 다양한 게임 플레이입니다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컷씬과</a:t>
            </a:r>
            <a:r>
              <a:rPr kumimoji="1" lang="ko-KR" altLang="en-US" dirty="0"/>
              <a:t> 게임 플레이를 통해 자연스러운 스토리텔링을 목표로 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스테이지가 변하면서 캐릭터의 상황은 변화하고</a:t>
            </a:r>
            <a:r>
              <a:rPr kumimoji="1" lang="en-US" altLang="ko-KR" dirty="0"/>
              <a:t>, </a:t>
            </a:r>
            <a:r>
              <a:rPr kumimoji="1" lang="ko-KR" altLang="en-US" dirty="0"/>
              <a:t>캐릭터에게 요구되는 행동 또한 달라집니다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플레이어는 스테이지에 따라 변하는 상황 속에서 각각 다른 게임 플레이를 하게 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변화하는 게임 플레이는 변화하는 캐릭터의 내적 상황을 나타냅니다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448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14593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첫번째 스테이지는</a:t>
            </a:r>
            <a:r>
              <a:rPr kumimoji="1" lang="en-US" altLang="ko-KR" dirty="0"/>
              <a:t> </a:t>
            </a:r>
            <a:r>
              <a:rPr kumimoji="1" lang="ko-KR" altLang="en-US" dirty="0"/>
              <a:t>미정의 침대 위를 배경으로 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미정은 모종의 이유로 몸의 크기가 인형만큼이나 작아지게 됩니다</a:t>
            </a:r>
            <a:endParaRPr kumimoji="1" lang="en-US" altLang="ko-KR" dirty="0"/>
          </a:p>
          <a:p>
            <a:r>
              <a:rPr kumimoji="1" lang="ko-KR" altLang="en-US" dirty="0"/>
              <a:t>이 스테이지에서는 </a:t>
            </a:r>
            <a:r>
              <a:rPr kumimoji="1" lang="ko-KR" altLang="en-US" dirty="0" err="1"/>
              <a:t>탑다운</a:t>
            </a:r>
            <a:r>
              <a:rPr kumimoji="1" lang="ko-KR" altLang="en-US" dirty="0"/>
              <a:t> 시점의 슈팅게임과 유사한 방식의 플레이를 제공합니다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플레이의 핵심은 </a:t>
            </a:r>
            <a:r>
              <a:rPr kumimoji="1" lang="ko-KR" altLang="en-US" dirty="0" err="1"/>
              <a:t>플레이어블</a:t>
            </a:r>
            <a:r>
              <a:rPr kumimoji="1" lang="ko-KR" altLang="en-US" dirty="0"/>
              <a:t> 캐릭터가 몬스터를 직접 공격하지 못하는 것에 있습니다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(</a:t>
            </a:r>
            <a:r>
              <a:rPr kumimoji="1" lang="ko-KR" altLang="en-US" dirty="0"/>
              <a:t>마우스 클릭하면서 보여주기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플레이어는 단순히 상하좌우 이동만 가능합니다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35337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(</a:t>
            </a:r>
            <a:r>
              <a:rPr kumimoji="1" lang="ko-KR" altLang="en-US" dirty="0"/>
              <a:t>클릭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플레이어가 자신을 공격하는 </a:t>
            </a:r>
            <a:r>
              <a:rPr kumimoji="1" lang="ko-KR" altLang="en-US" dirty="0" err="1"/>
              <a:t>몬스터들로부터</a:t>
            </a:r>
            <a:r>
              <a:rPr kumimoji="1" lang="ko-KR" altLang="en-US" dirty="0"/>
              <a:t> 회피하면</a:t>
            </a:r>
            <a:r>
              <a:rPr kumimoji="1" lang="en-US" altLang="ko-KR" dirty="0"/>
              <a:t>, </a:t>
            </a:r>
            <a:r>
              <a:rPr kumimoji="1" lang="ko-KR" altLang="en-US" dirty="0"/>
              <a:t>서포터 캐릭터인 </a:t>
            </a:r>
            <a:r>
              <a:rPr kumimoji="1" lang="ko-KR" altLang="en-US" dirty="0" err="1"/>
              <a:t>곰돌이</a:t>
            </a:r>
            <a:r>
              <a:rPr kumimoji="1" lang="ko-KR" altLang="en-US" dirty="0"/>
              <a:t> 인형이 몬스터를 처치합니다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플레이어 스스로가 몬스터를 공격하지 못하고 회피만 가능하게 함으로써 소극적이고 수동적인 미정의 상황을 플레이어가 경험하게 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58335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플레이 방식은 </a:t>
            </a:r>
            <a:r>
              <a:rPr kumimoji="1" lang="ko-KR" altLang="en-US" dirty="0" err="1"/>
              <a:t>탑다운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슈터</a:t>
            </a:r>
            <a:r>
              <a:rPr kumimoji="1" lang="ko-KR" altLang="en-US" dirty="0"/>
              <a:t> 게임의 플레이와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AB2238-0FE3-A342-A987-F50DC38C5FA5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07620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563902-042B-B348-9C6E-6D8177B40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982096-A451-034B-8A76-B886B02FD8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6C5A25-372E-FF47-8050-3FF9E1567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AA0B28-0AFC-8C41-9B15-EF1F74AB0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888A9C-66BD-774D-A63F-F56BA7ECD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0146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4382AB-DB4E-0C49-AFD8-7F7415722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7CD461-DB37-D349-8E4C-F31586EFA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E29F25-B086-4F46-8FEF-757B42008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BAA04-B64C-2141-A06E-693F38730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4B909C-B041-8141-88B5-9FE0FD627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55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4B440E-25C2-B64E-9851-2E82A2CA8F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620FC1-2AE4-3843-B344-D1A5A7D491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897667-A9BD-DC49-9008-025C7E0FE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CAF5E9-54F5-1B40-8CC1-B356848B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5BDB1C-2B3F-6844-ACAB-4D034ACAF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12480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314AD6-7068-6742-B011-FF97A0FC9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27D478-5013-DA42-B087-EE5721BFD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600965-07E9-9149-B9AE-D7F207713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E08165-9668-4F4F-8302-9C9BFD53E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DA9B00-C0F1-0A4D-8FAC-6D9BA3FB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74693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4104C-80B3-2D49-892B-EFFE8CD6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C6DFFE-8263-D445-A258-96A86238FE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8A32E8-C92D-564A-AA0E-D4A617B1F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6FD82-3014-CE4F-9142-6619BA47B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B3EBF6-0A6A-0E44-A847-C7B666E01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1724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D72A80-F500-9942-9935-1D6A215FD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D0E75A-12BA-C94F-8726-AF0266C36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D3F8074-828B-FF45-9E5C-713CAB790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EF080F-97A5-2641-B8B3-85F4CEEBA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8A7CBF-3F57-7D49-87FC-AC33FF974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903028-1588-8440-A864-B21B19504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01480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ED845B-E71E-B545-966A-9469B8E2B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2CF852-49E2-A54D-96EA-C9B8DC16E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0484CF-B4AD-3945-9E28-72CDB3FF9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E6C5ADE-AC99-9D4E-87FC-1817CA406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94B40FA-9244-3746-84A8-2F079317D4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3BB91AD-79CE-CB41-AAF9-2D6484A59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C34D86-6A00-9D4B-9EAB-C291E1D87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F9EE46-83BF-F943-BBB3-1AF1E227A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04058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9F7802-EEC3-BD49-9F4B-335BD76E6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301BAB-9055-BE48-9A06-B7FA5DF14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E7E6B88-CE22-5643-8B20-4C0BF3A9C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BA62B7-5FE4-5A49-AA0A-BC1EC2EC7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407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8D71964-259D-7B4B-9174-1DF183425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2D5C588-E31F-C942-87A1-4480596CC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3F080B-EE05-E647-83C7-0B50CB5C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580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D50A8B-D477-534E-9A14-13E643A16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0D9277-9767-9243-9102-45079B11D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3C15D7-A72B-9648-8CC8-F43DBC3ED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420DAB-6B1F-774A-A3D7-31C18C0AE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961A52-2EFD-D742-BCD9-BBE3E3073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818AFC-0687-5C45-836D-66BDD6B87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2216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722CFD-1B51-614D-B663-66B1F6443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B32EF9-ECB9-2F4F-BFCD-E63777FFD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2E7C5C-739C-F949-A6CB-FA57E9994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840A7C-9A60-FD40-BBA4-B0052D58F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4A8B68-A7A2-DB4D-B9C5-8913B4C30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59227E-0BA6-5F43-9C27-3B08A613B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37042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3EC743F-53F6-0B4B-9663-5961EDBE4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BB1535-6C2D-2A45-AF8E-079EAFA3B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6A1DD7-1D82-C94B-B151-0BEDDF3E8D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600FC-1F61-EF40-80CE-911E27CD5A2B}" type="datetimeFigureOut">
              <a:rPr kumimoji="1" lang="ko-Kore-KR" altLang="en-US" smtClean="0"/>
              <a:t>11/26/2021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1F839E-2B45-F443-B53C-B2E1D85B1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9B1FED-C7C0-0D49-8B9A-02AD83BB57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5663D-6D4E-AE45-B0F9-AC5DBF6897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1551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_gGYUkQKW9c?feature=oembed" TargetMode="Externa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QiseLybRMA?feature=oembed" TargetMode="Externa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snBkUQqJ2o?feature=oembed" TargetMode="Externa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E5BB-85Wy8M" TargetMode="External"/><Relationship Id="rId13" Type="http://schemas.openxmlformats.org/officeDocument/2006/relationships/hyperlink" Target="http://asq.kr/Zsu1g9X" TargetMode="External"/><Relationship Id="rId3" Type="http://schemas.openxmlformats.org/officeDocument/2006/relationships/hyperlink" Target="https://burst.shopify.com/photos/pumpkin-patch-girl?q=girl+forest" TargetMode="External"/><Relationship Id="rId7" Type="http://schemas.openxmlformats.org/officeDocument/2006/relationships/hyperlink" Target="https://youtu.be/gXVaDBbcg0g" TargetMode="External"/><Relationship Id="rId12" Type="http://schemas.openxmlformats.org/officeDocument/2006/relationships/hyperlink" Target="https://us.v-cdn.net/5021068/uploads/editor/wh/pqgmsalpekgc.jp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4j8Wp-sx5K0" TargetMode="External"/><Relationship Id="rId11" Type="http://schemas.openxmlformats.org/officeDocument/2006/relationships/hyperlink" Target="https://assetstore.unity.com/packages/3d/characters/animals/insects/animated-spider-22986" TargetMode="External"/><Relationship Id="rId5" Type="http://schemas.openxmlformats.org/officeDocument/2006/relationships/hyperlink" Target="https://url.kr/7yca1n" TargetMode="External"/><Relationship Id="rId15" Type="http://schemas.openxmlformats.org/officeDocument/2006/relationships/hyperlink" Target="https://sm.ign.com/ign_kr/screenshot/default/ca531280_jhdf.jpg" TargetMode="External"/><Relationship Id="rId10" Type="http://schemas.openxmlformats.org/officeDocument/2006/relationships/hyperlink" Target="https://youtu.be/Y4HSyVXKYz8" TargetMode="External"/><Relationship Id="rId4" Type="http://schemas.openxmlformats.org/officeDocument/2006/relationships/hyperlink" Target="https://c1.staticflickr.com/9/8535/28964234886_820a48e4b1_o.png" TargetMode="External"/><Relationship Id="rId9" Type="http://schemas.openxmlformats.org/officeDocument/2006/relationships/hyperlink" Target="https://www.youtube.com/watch?v=zk01ZqXXmXQ" TargetMode="External"/><Relationship Id="rId14" Type="http://schemas.openxmlformats.org/officeDocument/2006/relationships/hyperlink" Target="https://url.kr/r9ct1k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WD8W029hkjI?feature=oembed" TargetMode="Externa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Xv3_3RoWyoc?feature=oembed" TargetMode="Externa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891C9-8FE3-0049-B079-B747C02DDA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156" y="587828"/>
            <a:ext cx="4690271" cy="560991"/>
          </a:xfrm>
        </p:spPr>
        <p:txBody>
          <a:bodyPr>
            <a:normAutofit/>
          </a:bodyPr>
          <a:lstStyle/>
          <a:p>
            <a:r>
              <a:rPr kumimoji="1" lang="ko-KR" altLang="en-US" sz="2400" dirty="0"/>
              <a:t>모바일 프로그래밍 프로젝트 제안</a:t>
            </a:r>
            <a:endParaRPr kumimoji="1" lang="ko-Kore-KR" altLang="en-US" sz="2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66B030E-FAC6-9A43-9CA7-E392B79E53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718194"/>
            <a:ext cx="9144000" cy="1421612"/>
          </a:xfrm>
        </p:spPr>
        <p:txBody>
          <a:bodyPr>
            <a:normAutofit/>
          </a:bodyPr>
          <a:lstStyle/>
          <a:p>
            <a:r>
              <a:rPr kumimoji="1" lang="ko-KR" altLang="en-US" sz="9600" dirty="0"/>
              <a:t>미정</a:t>
            </a:r>
            <a:endParaRPr kumimoji="1" lang="en-US" altLang="ko-Kore-KR" sz="9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BBA44-23ED-CC4D-AAF6-2DB853FBE97F}"/>
              </a:ext>
            </a:extLst>
          </p:cNvPr>
          <p:cNvSpPr txBox="1"/>
          <p:nvPr/>
        </p:nvSpPr>
        <p:spPr>
          <a:xfrm>
            <a:off x="8029816" y="5806199"/>
            <a:ext cx="3636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/>
              <a:t>철학과 </a:t>
            </a:r>
            <a:r>
              <a:rPr kumimoji="1" lang="en-US" altLang="ko-Kore-KR" sz="2400" dirty="0"/>
              <a:t>2</a:t>
            </a:r>
            <a:r>
              <a:rPr kumimoji="1" lang="en-US" altLang="ko-KR" sz="2400" dirty="0"/>
              <a:t>01821688 </a:t>
            </a:r>
            <a:r>
              <a:rPr kumimoji="1" lang="ko-KR" altLang="en-US" sz="2400" dirty="0"/>
              <a:t>김요셉</a:t>
            </a:r>
            <a:endParaRPr kumimoji="1" lang="ko-Kore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00220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플레이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3884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스테이지 </a:t>
            </a:r>
            <a:r>
              <a:rPr kumimoji="1" lang="en-US" altLang="ko-KR" sz="2400" dirty="0"/>
              <a:t>1 : 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 err="1"/>
              <a:t>탑다운</a:t>
            </a:r>
            <a:r>
              <a:rPr kumimoji="1" lang="ko-KR" altLang="en-US" sz="2400" dirty="0"/>
              <a:t> 슈팅</a:t>
            </a: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539C12-C8ED-4CE4-A02E-55AF79FF2601}"/>
              </a:ext>
            </a:extLst>
          </p:cNvPr>
          <p:cNvSpPr txBox="1"/>
          <p:nvPr/>
        </p:nvSpPr>
        <p:spPr>
          <a:xfrm>
            <a:off x="900492" y="5356609"/>
            <a:ext cx="5477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영상</a:t>
            </a:r>
            <a:r>
              <a:rPr lang="en-US" altLang="ko-KR" dirty="0"/>
              <a:t>3 – ‘Strikers3 1999(1945 III)’</a:t>
            </a:r>
            <a:endParaRPr lang="ko-KR" altLang="en-US" dirty="0"/>
          </a:p>
        </p:txBody>
      </p:sp>
      <p:pic>
        <p:nvPicPr>
          <p:cNvPr id="4" name="온라인 미디어 3" title="[참고자료3] Strikers 1999(1945 III)">
            <a:hlinkClick r:id="" action="ppaction://media"/>
            <a:extLst>
              <a:ext uri="{FF2B5EF4-FFF2-40B4-BE49-F238E27FC236}">
                <a16:creationId xmlns:a16="http://schemas.microsoft.com/office/drawing/2014/main" id="{5919C08C-B213-41D5-9738-4D4C18E36C6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27280" y="1816316"/>
            <a:ext cx="5978922" cy="337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364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구현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258255"/>
            <a:ext cx="408076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맵 </a:t>
            </a:r>
            <a:r>
              <a:rPr kumimoji="1" lang="en-US" altLang="ko-KR" sz="2400" dirty="0"/>
              <a:t>: </a:t>
            </a:r>
            <a:r>
              <a:rPr kumimoji="1" lang="ko-KR" altLang="en-US" sz="2400" dirty="0"/>
              <a:t>맵 제작 툴 활용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오브젝트 </a:t>
            </a:r>
            <a:r>
              <a:rPr kumimoji="1" lang="en-US" altLang="ko-KR" sz="2400" dirty="0"/>
              <a:t>: </a:t>
            </a:r>
            <a:r>
              <a:rPr kumimoji="1" lang="ko-KR" altLang="en-US" sz="2400" dirty="0"/>
              <a:t>무료</a:t>
            </a:r>
            <a:r>
              <a:rPr kumimoji="1" lang="en-US" altLang="ko-KR" sz="2400" dirty="0"/>
              <a:t>, </a:t>
            </a:r>
            <a:r>
              <a:rPr kumimoji="1" lang="ko-KR" altLang="en-US" sz="2400" dirty="0"/>
              <a:t>저가 </a:t>
            </a:r>
            <a:r>
              <a:rPr kumimoji="1" lang="ko-KR" altLang="en-US" sz="2400" dirty="0" err="1"/>
              <a:t>에셋</a:t>
            </a:r>
            <a:r>
              <a:rPr kumimoji="1" lang="ko-KR" altLang="en-US" sz="2400" dirty="0"/>
              <a:t> 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400" dirty="0"/>
              <a:t>AI : </a:t>
            </a:r>
            <a:r>
              <a:rPr kumimoji="1" lang="ko-KR" altLang="en-US" sz="2400" dirty="0"/>
              <a:t>직접 제작</a:t>
            </a: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pic>
        <p:nvPicPr>
          <p:cNvPr id="6" name="그림 5" descr="장난감이(가) 표시된 사진&#10;&#10;자동 생성된 설명">
            <a:extLst>
              <a:ext uri="{FF2B5EF4-FFF2-40B4-BE49-F238E27FC236}">
                <a16:creationId xmlns:a16="http://schemas.microsoft.com/office/drawing/2014/main" id="{ADF6771C-3879-4250-B62E-C733704B8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46" y="1765513"/>
            <a:ext cx="5918855" cy="376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580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플레이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3884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스테이지 </a:t>
            </a:r>
            <a:r>
              <a:rPr kumimoji="1" lang="en-US" altLang="ko-KR" sz="2400" dirty="0"/>
              <a:t>2 :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/>
              <a:t>플랫폼 게임</a:t>
            </a: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539C12-C8ED-4CE4-A02E-55AF79FF2601}"/>
              </a:ext>
            </a:extLst>
          </p:cNvPr>
          <p:cNvSpPr txBox="1"/>
          <p:nvPr/>
        </p:nvSpPr>
        <p:spPr>
          <a:xfrm>
            <a:off x="900492" y="5356609"/>
            <a:ext cx="5477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영상</a:t>
            </a:r>
            <a:r>
              <a:rPr lang="en-US" altLang="ko-KR" dirty="0"/>
              <a:t>4 – ‘Wolves in the Walls’</a:t>
            </a:r>
            <a:endParaRPr lang="ko-KR" altLang="en-US" dirty="0"/>
          </a:p>
        </p:txBody>
      </p:sp>
      <p:pic>
        <p:nvPicPr>
          <p:cNvPr id="6" name="온라인 미디어 5" title="[참고자료6] Wolves in the Walls">
            <a:hlinkClick r:id="" action="ppaction://media"/>
            <a:extLst>
              <a:ext uri="{FF2B5EF4-FFF2-40B4-BE49-F238E27FC236}">
                <a16:creationId xmlns:a16="http://schemas.microsoft.com/office/drawing/2014/main" id="{D13DA09B-7602-4CCF-8715-6D9A1CFDEAC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804121" y="1765939"/>
            <a:ext cx="5886942" cy="332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83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플레이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388450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스테이지 </a:t>
            </a:r>
            <a:r>
              <a:rPr kumimoji="1" lang="en-US" altLang="ko-KR" sz="2400" dirty="0"/>
              <a:t>2 :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/>
              <a:t>플랫폼 게임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539C12-C8ED-4CE4-A02E-55AF79FF2601}"/>
              </a:ext>
            </a:extLst>
          </p:cNvPr>
          <p:cNvSpPr txBox="1"/>
          <p:nvPr/>
        </p:nvSpPr>
        <p:spPr>
          <a:xfrm>
            <a:off x="900492" y="5356609"/>
            <a:ext cx="5477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영상</a:t>
            </a:r>
            <a:r>
              <a:rPr lang="en-US" altLang="ko-KR" dirty="0"/>
              <a:t>5 – ‘LIMBO - Trailer’</a:t>
            </a:r>
            <a:endParaRPr lang="ko-KR" altLang="en-US" dirty="0"/>
          </a:p>
        </p:txBody>
      </p:sp>
      <p:pic>
        <p:nvPicPr>
          <p:cNvPr id="4" name="온라인 미디어 3" title="[참고자료5] LIMBO Trailer">
            <a:hlinkClick r:id="" action="ppaction://media"/>
            <a:extLst>
              <a:ext uri="{FF2B5EF4-FFF2-40B4-BE49-F238E27FC236}">
                <a16:creationId xmlns:a16="http://schemas.microsoft.com/office/drawing/2014/main" id="{F516D0D1-7DB0-481B-AA1C-4EAEE04B91A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40620" y="1658504"/>
            <a:ext cx="5971731" cy="337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76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플레이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3884503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스테이지 </a:t>
            </a:r>
            <a:r>
              <a:rPr kumimoji="1" lang="en-US" altLang="ko-KR" sz="2400" dirty="0"/>
              <a:t>2 :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/>
              <a:t>플랫폼 게임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ko-KR" sz="2400" dirty="0"/>
          </a:p>
        </p:txBody>
      </p:sp>
      <p:pic>
        <p:nvPicPr>
          <p:cNvPr id="17" name="그림 16" descr="어두운이(가) 표시된 사진&#10;&#10;자동 생성된 설명">
            <a:extLst>
              <a:ext uri="{FF2B5EF4-FFF2-40B4-BE49-F238E27FC236}">
                <a16:creationId xmlns:a16="http://schemas.microsoft.com/office/drawing/2014/main" id="{94BFF9D3-9064-439F-88E4-FC4E60F69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567" y="3186784"/>
            <a:ext cx="2515173" cy="1676782"/>
          </a:xfrm>
          <a:prstGeom prst="rect">
            <a:avLst/>
          </a:prstGeom>
        </p:spPr>
      </p:pic>
      <p:pic>
        <p:nvPicPr>
          <p:cNvPr id="18" name="그림 17" descr="사람, 입은이(가) 표시된 사진&#10;&#10;자동 생성된 설명">
            <a:extLst>
              <a:ext uri="{FF2B5EF4-FFF2-40B4-BE49-F238E27FC236}">
                <a16:creationId xmlns:a16="http://schemas.microsoft.com/office/drawing/2014/main" id="{449DD4F1-6A0A-462D-A93A-48DD76AE0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874" y="1299941"/>
            <a:ext cx="1925709" cy="3869724"/>
          </a:xfrm>
          <a:prstGeom prst="rect">
            <a:avLst/>
          </a:prstGeom>
        </p:spPr>
      </p:pic>
      <p:pic>
        <p:nvPicPr>
          <p:cNvPr id="19" name="그림 18" descr="실내, 인형, 장난감이(가) 표시된 사진&#10;&#10;자동 생성된 설명">
            <a:extLst>
              <a:ext uri="{FF2B5EF4-FFF2-40B4-BE49-F238E27FC236}">
                <a16:creationId xmlns:a16="http://schemas.microsoft.com/office/drawing/2014/main" id="{5EFA7350-BAE3-420E-B83F-5BFC0B6928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6615" y="2725902"/>
            <a:ext cx="1701719" cy="2627626"/>
          </a:xfrm>
          <a:prstGeom prst="rect">
            <a:avLst/>
          </a:prstGeom>
        </p:spPr>
      </p:pic>
      <p:pic>
        <p:nvPicPr>
          <p:cNvPr id="20" name="그림 19" descr="장난감, 빨간색, 인형이(가) 표시된 사진&#10;&#10;자동 생성된 설명">
            <a:extLst>
              <a:ext uri="{FF2B5EF4-FFF2-40B4-BE49-F238E27FC236}">
                <a16:creationId xmlns:a16="http://schemas.microsoft.com/office/drawing/2014/main" id="{94A9DC6F-9714-4F6D-9D3B-70C3751265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3139" y="2725902"/>
            <a:ext cx="2265195" cy="26276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4F4852F-5200-4ACD-B48A-84076D79054C}"/>
              </a:ext>
            </a:extLst>
          </p:cNvPr>
          <p:cNvSpPr txBox="1"/>
          <p:nvPr/>
        </p:nvSpPr>
        <p:spPr>
          <a:xfrm>
            <a:off x="8067911" y="6067754"/>
            <a:ext cx="3319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참고 이미지</a:t>
            </a:r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21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4.81481E-6 L 0.15794 0.11829 " pathEditMode="relative" rAng="0" ptsTypes="AA">
                                      <p:cBhvr>
                                        <p:cTn id="16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구현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4080768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맵 </a:t>
            </a:r>
            <a:r>
              <a:rPr kumimoji="1" lang="en-US" altLang="ko-KR" sz="2400" dirty="0"/>
              <a:t>: 2.5D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오브젝트 </a:t>
            </a:r>
            <a:r>
              <a:rPr kumimoji="1" lang="en-US" altLang="ko-KR" sz="2400" dirty="0"/>
              <a:t>: </a:t>
            </a:r>
            <a:r>
              <a:rPr kumimoji="1" lang="ko-KR" altLang="en-US" sz="2400" dirty="0"/>
              <a:t>무료</a:t>
            </a:r>
            <a:r>
              <a:rPr kumimoji="1" lang="en-US" altLang="ko-KR" sz="2400" dirty="0"/>
              <a:t>, </a:t>
            </a:r>
            <a:r>
              <a:rPr kumimoji="1" lang="ko-KR" altLang="en-US" sz="2400" dirty="0"/>
              <a:t>저가 </a:t>
            </a:r>
            <a:r>
              <a:rPr kumimoji="1" lang="ko-KR" altLang="en-US" sz="2400" dirty="0" err="1"/>
              <a:t>에셋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 </a:t>
            </a:r>
            <a:r>
              <a:rPr kumimoji="1" lang="en-US" altLang="ko-KR" sz="2400" dirty="0"/>
              <a:t>AI : </a:t>
            </a:r>
            <a:r>
              <a:rPr kumimoji="1" lang="ko-KR" altLang="en-US" sz="2400" dirty="0"/>
              <a:t>직접 제작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ko-KR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B86D62E-C5BB-414F-B265-0EBE67495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71" y="1820597"/>
            <a:ext cx="6298312" cy="354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84EC73A-0F58-4B76-A575-1B1733E55B1B}"/>
              </a:ext>
            </a:extLst>
          </p:cNvPr>
          <p:cNvSpPr txBox="1"/>
          <p:nvPr/>
        </p:nvSpPr>
        <p:spPr>
          <a:xfrm>
            <a:off x="8067911" y="6067754"/>
            <a:ext cx="3319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참고 이미지</a:t>
            </a:r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9392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3" name="그림 12" descr="잔디이(가) 표시된 사진&#10;&#10;자동 생성된 설명">
            <a:extLst>
              <a:ext uri="{FF2B5EF4-FFF2-40B4-BE49-F238E27FC236}">
                <a16:creationId xmlns:a16="http://schemas.microsoft.com/office/drawing/2014/main" id="{BECFBD2E-D559-4869-B1BB-16D81B3516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6" t="5202" r="8710"/>
          <a:stretch/>
        </p:blipFill>
        <p:spPr>
          <a:xfrm>
            <a:off x="2530859" y="928914"/>
            <a:ext cx="6958100" cy="49990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0539C12-C8ED-4CE4-A02E-55AF79FF2601}"/>
              </a:ext>
            </a:extLst>
          </p:cNvPr>
          <p:cNvSpPr txBox="1"/>
          <p:nvPr/>
        </p:nvSpPr>
        <p:spPr>
          <a:xfrm>
            <a:off x="8067911" y="6067754"/>
            <a:ext cx="5331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이미지</a:t>
            </a:r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3866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유사한 게임들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B32765B2-0557-044F-B645-0AA514CB5C30}"/>
              </a:ext>
            </a:extLst>
          </p:cNvPr>
          <p:cNvSpPr/>
          <p:nvPr/>
        </p:nvSpPr>
        <p:spPr>
          <a:xfrm>
            <a:off x="631722" y="1930397"/>
            <a:ext cx="3092245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2D9CB9-46B9-F140-B295-A3FD89ACD7F0}"/>
              </a:ext>
            </a:extLst>
          </p:cNvPr>
          <p:cNvSpPr txBox="1"/>
          <p:nvPr/>
        </p:nvSpPr>
        <p:spPr>
          <a:xfrm>
            <a:off x="4549876" y="1987364"/>
            <a:ext cx="3092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 err="1"/>
              <a:t>림보</a:t>
            </a:r>
            <a:endParaRPr kumimoji="1" lang="ko-Kore-KR" alt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37F33F-5BB0-AB46-80D2-890ADE72E370}"/>
              </a:ext>
            </a:extLst>
          </p:cNvPr>
          <p:cNvSpPr txBox="1"/>
          <p:nvPr/>
        </p:nvSpPr>
        <p:spPr>
          <a:xfrm>
            <a:off x="632951" y="2018503"/>
            <a:ext cx="30910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 err="1"/>
              <a:t>스크라이커즈</a:t>
            </a:r>
            <a:br>
              <a:rPr kumimoji="1" lang="en-US" altLang="ko-KR" sz="3200" dirty="0"/>
            </a:br>
            <a:r>
              <a:rPr kumimoji="1" lang="en-US" altLang="ko-KR" sz="3200" dirty="0"/>
              <a:t>1945</a:t>
            </a:r>
            <a:endParaRPr kumimoji="1" lang="ko-Kore-KR" altLang="en-US" sz="32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FC36B4-BCD3-2B4E-B9AE-6694616D1588}"/>
              </a:ext>
            </a:extLst>
          </p:cNvPr>
          <p:cNvSpPr/>
          <p:nvPr/>
        </p:nvSpPr>
        <p:spPr>
          <a:xfrm>
            <a:off x="4549877" y="1930399"/>
            <a:ext cx="3092245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20B6530-AB3A-CE42-AD82-69DF5CEC6F98}"/>
              </a:ext>
            </a:extLst>
          </p:cNvPr>
          <p:cNvSpPr/>
          <p:nvPr/>
        </p:nvSpPr>
        <p:spPr>
          <a:xfrm>
            <a:off x="8468033" y="1930396"/>
            <a:ext cx="3092245" cy="4380272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C8476B-3FA6-084B-B1E3-90AF3499FE2F}"/>
              </a:ext>
            </a:extLst>
          </p:cNvPr>
          <p:cNvSpPr txBox="1"/>
          <p:nvPr/>
        </p:nvSpPr>
        <p:spPr>
          <a:xfrm>
            <a:off x="8454864" y="2018503"/>
            <a:ext cx="3092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 err="1"/>
              <a:t>잇</a:t>
            </a:r>
            <a:r>
              <a:rPr kumimoji="1" lang="ko-KR" altLang="en-US" sz="3200" dirty="0"/>
              <a:t> </a:t>
            </a:r>
            <a:r>
              <a:rPr kumimoji="1" lang="ko-KR" altLang="en-US" sz="3200" dirty="0" err="1"/>
              <a:t>테익스</a:t>
            </a:r>
            <a:r>
              <a:rPr kumimoji="1" lang="ko-KR" altLang="en-US" sz="3200" dirty="0"/>
              <a:t> 투</a:t>
            </a:r>
            <a:endParaRPr kumimoji="1" lang="ko-Kore-KR" altLang="en-US" sz="3200" dirty="0"/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CE603FDB-C294-4D88-BFF0-CB09522FAA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39" r="16870"/>
          <a:stretch/>
        </p:blipFill>
        <p:spPr>
          <a:xfrm>
            <a:off x="8618379" y="3213029"/>
            <a:ext cx="2765214" cy="233929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3FBBB83-6EF1-468C-A594-F4A5F71C02C8}"/>
              </a:ext>
            </a:extLst>
          </p:cNvPr>
          <p:cNvSpPr txBox="1"/>
          <p:nvPr/>
        </p:nvSpPr>
        <p:spPr>
          <a:xfrm>
            <a:off x="6229020" y="6422534"/>
            <a:ext cx="5331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참고 이미지</a:t>
            </a:r>
            <a:r>
              <a:rPr lang="en-US" altLang="ko-KR" dirty="0"/>
              <a:t>3, 4, 5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AD53DD7-303B-4D4D-90F6-1801A45949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8" b="8543"/>
          <a:stretch/>
        </p:blipFill>
        <p:spPr bwMode="auto">
          <a:xfrm>
            <a:off x="4696375" y="3213029"/>
            <a:ext cx="2799250" cy="239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AFE7B48-4688-4145-9FC7-F0EA57E190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60"/>
          <a:stretch/>
        </p:blipFill>
        <p:spPr bwMode="auto">
          <a:xfrm>
            <a:off x="936522" y="3170489"/>
            <a:ext cx="2471696" cy="2808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807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참고자료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505B1A-F234-CB4B-9979-3F4A0AB40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63955"/>
            <a:ext cx="10515600" cy="4854128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None/>
            </a:pPr>
            <a:r>
              <a:rPr lang="ko-KR" altLang="en-US" dirty="0"/>
              <a:t> </a:t>
            </a:r>
            <a:endParaRPr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419EBA-CE15-4C67-9D2C-0E01C297B42D}"/>
              </a:ext>
            </a:extLst>
          </p:cNvPr>
          <p:cNvSpPr txBox="1"/>
          <p:nvPr/>
        </p:nvSpPr>
        <p:spPr>
          <a:xfrm>
            <a:off x="630091" y="1252992"/>
            <a:ext cx="1063470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참고이미지</a:t>
            </a:r>
            <a:r>
              <a:rPr lang="en-US" altLang="ko-KR" dirty="0"/>
              <a:t>1 : </a:t>
            </a:r>
            <a:br>
              <a:rPr lang="en-US" altLang="ko-KR" dirty="0"/>
            </a:br>
            <a:r>
              <a:rPr lang="en-US" altLang="ko-KR" dirty="0"/>
              <a:t>1. </a:t>
            </a:r>
            <a:r>
              <a:rPr lang="en-US" altLang="ko-KR" dirty="0">
                <a:hlinkClick r:id="rId3"/>
              </a:rPr>
              <a:t>https://burst.shopify.com/photos/pumpkin-patch-girl?q=girl+forest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en-US" altLang="ko-KR" dirty="0">
                <a:hlinkClick r:id="rId4"/>
              </a:rPr>
              <a:t>https://c1.staticflickr.com/9/8535/28964234886_820a48e4b1_o.png</a:t>
            </a:r>
            <a:br>
              <a:rPr lang="en-US" altLang="ko-KR" dirty="0"/>
            </a:br>
            <a:r>
              <a:rPr lang="en-US" altLang="ko-KR" dirty="0"/>
              <a:t>3. </a:t>
            </a:r>
            <a:r>
              <a:rPr lang="en-US" altLang="ko-KR" dirty="0">
                <a:hlinkClick r:id="rId5"/>
              </a:rPr>
              <a:t>https://url.kr/7yca1n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참고영상</a:t>
            </a:r>
            <a:r>
              <a:rPr lang="en-US" altLang="ko-KR" dirty="0"/>
              <a:t>1: </a:t>
            </a:r>
            <a:r>
              <a:rPr lang="en-US" altLang="ko-KR" dirty="0">
                <a:hlinkClick r:id="rId6"/>
              </a:rPr>
              <a:t>https://youtu.be/4j8Wp-sx5K0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참고영상</a:t>
            </a:r>
            <a:r>
              <a:rPr lang="en-US" altLang="ko-KR" dirty="0"/>
              <a:t>2 : </a:t>
            </a:r>
            <a:r>
              <a:rPr lang="en-US" altLang="ko-KR" dirty="0">
                <a:hlinkClick r:id="rId7"/>
              </a:rPr>
              <a:t>https://youtu.be/gXVaDBbcg0g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참고영상</a:t>
            </a:r>
            <a:r>
              <a:rPr lang="en-US" altLang="ko-KR" dirty="0"/>
              <a:t>3 : </a:t>
            </a:r>
            <a:r>
              <a:rPr lang="en-US" altLang="ko-KR" dirty="0">
                <a:hlinkClick r:id="rId8"/>
              </a:rPr>
              <a:t>https://www.youtube.com/watch?v=E5BB-85Wy8M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참고영상</a:t>
            </a:r>
            <a:r>
              <a:rPr lang="en-US" altLang="ko-KR" dirty="0"/>
              <a:t>4 : </a:t>
            </a:r>
            <a:r>
              <a:rPr lang="en-US" altLang="ko-KR" dirty="0">
                <a:hlinkClick r:id="rId9"/>
              </a:rPr>
              <a:t>https://www.youtube.com/watch?v=zk01ZqXXmXQ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참고영상</a:t>
            </a:r>
            <a:r>
              <a:rPr lang="en-US" altLang="ko-KR" dirty="0"/>
              <a:t>5 : </a:t>
            </a:r>
            <a:r>
              <a:rPr lang="en-US" altLang="ko-KR" dirty="0">
                <a:hlinkClick r:id="rId10"/>
              </a:rPr>
              <a:t>https://youtu.be/Y4HSyVXKYz8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참고이미지</a:t>
            </a:r>
            <a:r>
              <a:rPr lang="en-US" altLang="ko-KR" dirty="0"/>
              <a:t>2 : </a:t>
            </a:r>
            <a:r>
              <a:rPr lang="en-US" altLang="ko-KR" dirty="0">
                <a:hlinkClick r:id="rId11"/>
              </a:rPr>
              <a:t>https://assetstore.unity.com/packages/3d/characters/animals/insects/animated-spider-22986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참고이미지</a:t>
            </a:r>
            <a:r>
              <a:rPr lang="en-US" altLang="ko-KR" dirty="0"/>
              <a:t>3 : </a:t>
            </a:r>
            <a:r>
              <a:rPr lang="en-US" altLang="ko-KR" dirty="0">
                <a:hlinkClick r:id="rId12"/>
              </a:rPr>
              <a:t>https://us.v-cdn.net/5021068/uploads/editor/wh/pqgmsalpekgc.jpg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참고이미지</a:t>
            </a:r>
            <a:r>
              <a:rPr lang="en-US" altLang="ko-KR" dirty="0"/>
              <a:t>4 :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Lato" panose="020F0502020204030203" pitchFamily="34" charset="0"/>
                <a:hlinkClick r:id="rId13"/>
              </a:rPr>
              <a:t>http://asq.kr/Zsu1g9X</a:t>
            </a:r>
            <a:endParaRPr lang="en-US" altLang="ko-KR" b="0" i="0" dirty="0">
              <a:solidFill>
                <a:srgbClr val="333333"/>
              </a:solidFill>
              <a:effectLst/>
              <a:latin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참고이미지</a:t>
            </a:r>
            <a:r>
              <a:rPr lang="en-US" altLang="ko-KR" dirty="0"/>
              <a:t>5 : </a:t>
            </a:r>
            <a:r>
              <a:rPr lang="en-US" altLang="ko-KR" dirty="0">
                <a:hlinkClick r:id="rId14"/>
              </a:rPr>
              <a:t>https://url.kr/r9ct1k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참고이미지</a:t>
            </a:r>
            <a:r>
              <a:rPr lang="en-US" altLang="ko-KR" dirty="0"/>
              <a:t>6  : </a:t>
            </a:r>
            <a:r>
              <a:rPr lang="en-US" altLang="ko-KR" dirty="0">
                <a:hlinkClick r:id="rId15"/>
              </a:rPr>
              <a:t>https://sm.ign.com/ign_kr/screenshot/default/ca531280_jhdf.jpg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0246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505B1A-F234-CB4B-9979-3F4A0AB40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63955"/>
            <a:ext cx="10515600" cy="4854128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None/>
            </a:pPr>
            <a:r>
              <a:rPr lang="ko-KR" altLang="en-US" sz="7200" dirty="0"/>
              <a:t>감사합니다</a:t>
            </a:r>
            <a:r>
              <a:rPr lang="ko-KR" altLang="en-US" dirty="0"/>
              <a:t> 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154680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963A06-4A11-5F4E-8B11-D33ABBBE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b="1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6C1462-F21A-B64F-B892-99CEE3B8F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586" y="1825625"/>
            <a:ext cx="10250214" cy="4351338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미정 소개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유사한 게임들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r>
              <a:rPr kumimoji="1" lang="ko-KR" altLang="en-US" dirty="0"/>
              <a:t>참고자료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87826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장르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388450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액션 어드벤처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플랫폼 게임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pic>
        <p:nvPicPr>
          <p:cNvPr id="13" name="그림 12" descr="잔디이(가) 표시된 사진&#10;&#10;자동 생성된 설명">
            <a:extLst>
              <a:ext uri="{FF2B5EF4-FFF2-40B4-BE49-F238E27FC236}">
                <a16:creationId xmlns:a16="http://schemas.microsoft.com/office/drawing/2014/main" id="{BECFBD2E-D559-4869-B1BB-16D81B3516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6" r="8710"/>
          <a:stretch/>
        </p:blipFill>
        <p:spPr>
          <a:xfrm>
            <a:off x="892809" y="1405855"/>
            <a:ext cx="5338942" cy="40462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0539C12-C8ED-4CE4-A02E-55AF79FF2601}"/>
              </a:ext>
            </a:extLst>
          </p:cNvPr>
          <p:cNvSpPr txBox="1"/>
          <p:nvPr/>
        </p:nvSpPr>
        <p:spPr>
          <a:xfrm>
            <a:off x="900493" y="5559754"/>
            <a:ext cx="5331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이미지</a:t>
            </a:r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6069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스토리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336514"/>
            <a:ext cx="40807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겁 많은 어린 주인공</a:t>
            </a:r>
            <a:endParaRPr kumimoji="1" lang="en-US" altLang="ko-KR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미성숙한 엄마와 아빠</a:t>
            </a:r>
            <a:endParaRPr kumimoji="1" lang="en-US" altLang="ko-KR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주인공에게 전해지는 불안감</a:t>
            </a:r>
            <a:endParaRPr kumimoji="1" lang="en-US" altLang="ko-KR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ko-KR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pic>
        <p:nvPicPr>
          <p:cNvPr id="13" name="그림 12" descr="잔디이(가) 표시된 사진&#10;&#10;자동 생성된 설명">
            <a:extLst>
              <a:ext uri="{FF2B5EF4-FFF2-40B4-BE49-F238E27FC236}">
                <a16:creationId xmlns:a16="http://schemas.microsoft.com/office/drawing/2014/main" id="{BECFBD2E-D559-4869-B1BB-16D81B3516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6" r="8710"/>
          <a:stretch/>
        </p:blipFill>
        <p:spPr>
          <a:xfrm>
            <a:off x="892809" y="1405855"/>
            <a:ext cx="5338942" cy="40462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0539C12-C8ED-4CE4-A02E-55AF79FF2601}"/>
              </a:ext>
            </a:extLst>
          </p:cNvPr>
          <p:cNvSpPr txBox="1"/>
          <p:nvPr/>
        </p:nvSpPr>
        <p:spPr>
          <a:xfrm>
            <a:off x="900493" y="5559754"/>
            <a:ext cx="5331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이미지</a:t>
            </a:r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4135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목표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336514"/>
            <a:ext cx="40807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스토리텔링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주인공의 심리상태에 따라 변화하는 게임 플레이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/>
              <a:t>슈팅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/>
              <a:t>플랫폼 게임</a:t>
            </a:r>
            <a:endParaRPr kumimoji="1" lang="en-US" altLang="ko-KR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pic>
        <p:nvPicPr>
          <p:cNvPr id="13" name="그림 12" descr="잔디이(가) 표시된 사진&#10;&#10;자동 생성된 설명">
            <a:extLst>
              <a:ext uri="{FF2B5EF4-FFF2-40B4-BE49-F238E27FC236}">
                <a16:creationId xmlns:a16="http://schemas.microsoft.com/office/drawing/2014/main" id="{BECFBD2E-D559-4869-B1BB-16D81B3516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6" r="8710"/>
          <a:stretch/>
        </p:blipFill>
        <p:spPr>
          <a:xfrm>
            <a:off x="892809" y="1405855"/>
            <a:ext cx="5338942" cy="40462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0539C12-C8ED-4CE4-A02E-55AF79FF2601}"/>
              </a:ext>
            </a:extLst>
          </p:cNvPr>
          <p:cNvSpPr txBox="1"/>
          <p:nvPr/>
        </p:nvSpPr>
        <p:spPr>
          <a:xfrm>
            <a:off x="900493" y="5559754"/>
            <a:ext cx="5331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이미지</a:t>
            </a:r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5525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플레이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3884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스테이지 </a:t>
            </a:r>
            <a:r>
              <a:rPr kumimoji="1" lang="en-US" altLang="ko-KR" sz="2400" dirty="0"/>
              <a:t>1 : 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 err="1"/>
              <a:t>탑다운</a:t>
            </a:r>
            <a:r>
              <a:rPr kumimoji="1" lang="ko-KR" altLang="en-US" sz="2400" dirty="0"/>
              <a:t> 슈팅</a:t>
            </a: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539C12-C8ED-4CE4-A02E-55AF79FF2601}"/>
              </a:ext>
            </a:extLst>
          </p:cNvPr>
          <p:cNvSpPr txBox="1"/>
          <p:nvPr/>
        </p:nvSpPr>
        <p:spPr>
          <a:xfrm>
            <a:off x="804121" y="5356609"/>
            <a:ext cx="5331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영상</a:t>
            </a:r>
            <a:r>
              <a:rPr lang="en-US" altLang="ko-KR" dirty="0"/>
              <a:t>1 – ‘Dreams E3 2015 Trailer’</a:t>
            </a:r>
            <a:endParaRPr lang="ko-KR" altLang="en-US" dirty="0"/>
          </a:p>
        </p:txBody>
      </p:sp>
      <p:pic>
        <p:nvPicPr>
          <p:cNvPr id="7" name="온라인 미디어 6" title="[참고자료1] Dreams">
            <a:hlinkClick r:id="" action="ppaction://media"/>
            <a:extLst>
              <a:ext uri="{FF2B5EF4-FFF2-40B4-BE49-F238E27FC236}">
                <a16:creationId xmlns:a16="http://schemas.microsoft.com/office/drawing/2014/main" id="{3D175440-6C38-414C-8BA8-F6C22D1E462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76622" y="1727949"/>
            <a:ext cx="6021418" cy="340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35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플레이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3884503" cy="1140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스테이지 </a:t>
            </a:r>
            <a:r>
              <a:rPr kumimoji="1" lang="en-US" altLang="ko-KR" sz="2400" dirty="0"/>
              <a:t>1 : 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 err="1"/>
              <a:t>탑다운</a:t>
            </a:r>
            <a:r>
              <a:rPr kumimoji="1" lang="ko-KR" altLang="en-US" sz="2400" dirty="0"/>
              <a:t> 슈팅</a:t>
            </a:r>
            <a:endParaRPr kumimoji="1" lang="en-US" altLang="ko-Kore-KR" sz="2400" dirty="0"/>
          </a:p>
        </p:txBody>
      </p:sp>
      <p:pic>
        <p:nvPicPr>
          <p:cNvPr id="10" name="그림 9" descr="장난감이(가) 표시된 사진&#10;&#10;자동 생성된 설명">
            <a:extLst>
              <a:ext uri="{FF2B5EF4-FFF2-40B4-BE49-F238E27FC236}">
                <a16:creationId xmlns:a16="http://schemas.microsoft.com/office/drawing/2014/main" id="{3048FF1A-2A13-4867-AF70-1A7446B40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200" y="2678953"/>
            <a:ext cx="2018929" cy="2018929"/>
          </a:xfrm>
          <a:prstGeom prst="rect">
            <a:avLst/>
          </a:prstGeom>
        </p:spPr>
      </p:pic>
      <p:pic>
        <p:nvPicPr>
          <p:cNvPr id="13" name="그림 12" descr="장난감, 빨간색, 인형이(가) 표시된 사진&#10;&#10;자동 생성된 설명">
            <a:extLst>
              <a:ext uri="{FF2B5EF4-FFF2-40B4-BE49-F238E27FC236}">
                <a16:creationId xmlns:a16="http://schemas.microsoft.com/office/drawing/2014/main" id="{A2C9DB0B-28AE-4C22-87BE-FF60EE60C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78313" y="1736234"/>
            <a:ext cx="1418969" cy="1646004"/>
          </a:xfrm>
          <a:prstGeom prst="rect">
            <a:avLst/>
          </a:prstGeom>
        </p:spPr>
      </p:pic>
      <p:pic>
        <p:nvPicPr>
          <p:cNvPr id="16" name="그림 15" descr="포유류, 개, 실내, 늑대이(가) 표시된 사진&#10;&#10;자동 생성된 설명">
            <a:extLst>
              <a:ext uri="{FF2B5EF4-FFF2-40B4-BE49-F238E27FC236}">
                <a16:creationId xmlns:a16="http://schemas.microsoft.com/office/drawing/2014/main" id="{8AADD3E6-FD5E-4807-BA90-B5CBCCBBC8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21185" flipH="1">
            <a:off x="4891279" y="2927336"/>
            <a:ext cx="2208601" cy="141422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0C61665-6498-4B0A-87A7-EBCDD2A737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3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328659" y="2971068"/>
            <a:ext cx="1046623" cy="201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92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2" presetClass="exit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플레이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3884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스테이지 </a:t>
            </a:r>
            <a:r>
              <a:rPr kumimoji="1" lang="en-US" altLang="ko-KR" sz="2400" dirty="0"/>
              <a:t>1 : 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 err="1"/>
              <a:t>탑다운</a:t>
            </a:r>
            <a:r>
              <a:rPr kumimoji="1" lang="ko-KR" altLang="en-US" sz="2400" dirty="0"/>
              <a:t> 슈팅</a:t>
            </a: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5B482C5-9C1D-4841-B761-C65999225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3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328659" y="2971068"/>
            <a:ext cx="1046623" cy="2018929"/>
          </a:xfrm>
          <a:prstGeom prst="rect">
            <a:avLst/>
          </a:prstGeom>
        </p:spPr>
      </p:pic>
      <p:pic>
        <p:nvPicPr>
          <p:cNvPr id="10" name="그림 9" descr="장난감이(가) 표시된 사진&#10;&#10;자동 생성된 설명">
            <a:extLst>
              <a:ext uri="{FF2B5EF4-FFF2-40B4-BE49-F238E27FC236}">
                <a16:creationId xmlns:a16="http://schemas.microsoft.com/office/drawing/2014/main" id="{3048FF1A-2A13-4867-AF70-1A7446B402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4200" y="2678953"/>
            <a:ext cx="2018929" cy="2018929"/>
          </a:xfrm>
          <a:prstGeom prst="rect">
            <a:avLst/>
          </a:prstGeom>
        </p:spPr>
      </p:pic>
      <p:pic>
        <p:nvPicPr>
          <p:cNvPr id="16" name="그림 15" descr="포유류, 개, 실내, 늑대이(가) 표시된 사진&#10;&#10;자동 생성된 설명">
            <a:extLst>
              <a:ext uri="{FF2B5EF4-FFF2-40B4-BE49-F238E27FC236}">
                <a16:creationId xmlns:a16="http://schemas.microsoft.com/office/drawing/2014/main" id="{8AADD3E6-FD5E-4807-BA90-B5CBCCBBC8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78815">
            <a:off x="336407" y="2025751"/>
            <a:ext cx="2208601" cy="141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0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07407E-6 L 0.14818 -0.0527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09" y="-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48148E-6 L -0.16211 -0.07731 " pathEditMode="relative" rAng="0" ptsTypes="AA">
                                      <p:cBhvr>
                                        <p:cTn id="1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12" y="-3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250"/>
                            </p:stCondLst>
                            <p:childTnLst>
                              <p:par>
                                <p:cTn id="1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B84B-4EAC-4A72-9024-E5CC35F1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709" y="-72571"/>
            <a:ext cx="10515600" cy="1325563"/>
          </a:xfrm>
        </p:spPr>
        <p:txBody>
          <a:bodyPr/>
          <a:lstStyle/>
          <a:p>
            <a:r>
              <a:rPr lang="ko-KR" altLang="en-US" dirty="0"/>
              <a:t>미정 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478120-CBF3-4538-AE62-04480C3B8ED7}"/>
              </a:ext>
            </a:extLst>
          </p:cNvPr>
          <p:cNvCxnSpPr/>
          <p:nvPr/>
        </p:nvCxnSpPr>
        <p:spPr>
          <a:xfrm>
            <a:off x="472709" y="928914"/>
            <a:ext cx="110744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3F59C9-BD97-2148-85FC-EBD251F748B5}"/>
              </a:ext>
            </a:extLst>
          </p:cNvPr>
          <p:cNvSpPr/>
          <p:nvPr/>
        </p:nvSpPr>
        <p:spPr>
          <a:xfrm>
            <a:off x="7110847" y="1458314"/>
            <a:ext cx="4277032" cy="4380271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941F6-7498-6D4E-8055-5C59485DB237}"/>
              </a:ext>
            </a:extLst>
          </p:cNvPr>
          <p:cNvSpPr txBox="1"/>
          <p:nvPr/>
        </p:nvSpPr>
        <p:spPr>
          <a:xfrm>
            <a:off x="7110847" y="1546417"/>
            <a:ext cx="42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플레이 방식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B67AB-7AB0-3247-812D-9DC66CCED9D0}"/>
              </a:ext>
            </a:extLst>
          </p:cNvPr>
          <p:cNvSpPr txBox="1"/>
          <p:nvPr/>
        </p:nvSpPr>
        <p:spPr>
          <a:xfrm>
            <a:off x="7307111" y="2678953"/>
            <a:ext cx="3884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 dirty="0"/>
              <a:t>스테이지 </a:t>
            </a:r>
            <a:r>
              <a:rPr kumimoji="1" lang="en-US" altLang="ko-KR" sz="2400" dirty="0"/>
              <a:t>1 : </a:t>
            </a:r>
            <a:br>
              <a:rPr kumimoji="1" lang="en-US" altLang="ko-KR" sz="2400" dirty="0"/>
            </a:br>
            <a:r>
              <a:rPr kumimoji="1" lang="en-US" altLang="ko-KR" sz="2400" dirty="0"/>
              <a:t>&gt; </a:t>
            </a:r>
            <a:r>
              <a:rPr kumimoji="1" lang="ko-KR" altLang="en-US" sz="2400" dirty="0" err="1"/>
              <a:t>탑다운</a:t>
            </a:r>
            <a:r>
              <a:rPr kumimoji="1" lang="ko-KR" altLang="en-US" sz="2400" dirty="0"/>
              <a:t> 슈팅</a:t>
            </a:r>
            <a:endParaRPr kumimoji="1" lang="en-US" altLang="ko-KR" sz="2400" dirty="0"/>
          </a:p>
          <a:p>
            <a:endParaRPr kumimoji="1" lang="en-US" altLang="ko-Kore-KR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539C12-C8ED-4CE4-A02E-55AF79FF2601}"/>
              </a:ext>
            </a:extLst>
          </p:cNvPr>
          <p:cNvSpPr txBox="1"/>
          <p:nvPr/>
        </p:nvSpPr>
        <p:spPr>
          <a:xfrm>
            <a:off x="900492" y="5356609"/>
            <a:ext cx="5477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영상</a:t>
            </a:r>
            <a:r>
              <a:rPr lang="en-US" altLang="ko-KR" dirty="0"/>
              <a:t>2 – ‘Call of Mini Double Shot </a:t>
            </a:r>
            <a:r>
              <a:rPr lang="en-US" altLang="ko-KR" dirty="0" err="1"/>
              <a:t>GamePlay</a:t>
            </a:r>
            <a:r>
              <a:rPr lang="en-US" altLang="ko-KR" dirty="0"/>
              <a:t> Trailer’</a:t>
            </a:r>
            <a:endParaRPr lang="ko-KR" altLang="en-US" dirty="0"/>
          </a:p>
        </p:txBody>
      </p:sp>
      <p:pic>
        <p:nvPicPr>
          <p:cNvPr id="8" name="온라인 미디어 7" title="[참고자료2] Call of Mini  Double Shot   iPad 2   HD Gameplay Trailer">
            <a:hlinkClick r:id="" action="ppaction://media"/>
            <a:extLst>
              <a:ext uri="{FF2B5EF4-FFF2-40B4-BE49-F238E27FC236}">
                <a16:creationId xmlns:a16="http://schemas.microsoft.com/office/drawing/2014/main" id="{1053E98D-0AE3-40B5-BA96-15B74F307ED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22727" y="1735633"/>
            <a:ext cx="5994218" cy="338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028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1160</Words>
  <Application>Microsoft Office PowerPoint</Application>
  <PresentationFormat>와이드스크린</PresentationFormat>
  <Paragraphs>173</Paragraphs>
  <Slides>19</Slides>
  <Notes>19</Notes>
  <HiddenSlides>0</HiddenSlides>
  <MMClips>5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Lato</vt:lpstr>
      <vt:lpstr>Office 테마</vt:lpstr>
      <vt:lpstr>모바일 프로그래밍 프로젝트 제안</vt:lpstr>
      <vt:lpstr>목차</vt:lpstr>
      <vt:lpstr>미정 소개</vt:lpstr>
      <vt:lpstr>미정 소개</vt:lpstr>
      <vt:lpstr>미정 소개</vt:lpstr>
      <vt:lpstr>미정 소개</vt:lpstr>
      <vt:lpstr>미정 소개</vt:lpstr>
      <vt:lpstr>미정 소개</vt:lpstr>
      <vt:lpstr>미정 소개</vt:lpstr>
      <vt:lpstr>미정 소개</vt:lpstr>
      <vt:lpstr>미정 소개</vt:lpstr>
      <vt:lpstr>미정 소개</vt:lpstr>
      <vt:lpstr>미정 소개</vt:lpstr>
      <vt:lpstr>미정 소개</vt:lpstr>
      <vt:lpstr>미정 소개</vt:lpstr>
      <vt:lpstr>미정 소개</vt:lpstr>
      <vt:lpstr>유사한 게임들</vt:lpstr>
      <vt:lpstr>참고자료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OSS 최종과제</dc:title>
  <dc:creator>김요셉</dc:creator>
  <cp:lastModifiedBy>김 요셉</cp:lastModifiedBy>
  <cp:revision>2</cp:revision>
  <dcterms:created xsi:type="dcterms:W3CDTF">2020-12-18T04:29:35Z</dcterms:created>
  <dcterms:modified xsi:type="dcterms:W3CDTF">2021-11-25T22:36:55Z</dcterms:modified>
</cp:coreProperties>
</file>

<file path=docProps/thumbnail.jpeg>
</file>